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0" r:id="rId4"/>
    <p:sldId id="284" r:id="rId5"/>
    <p:sldId id="259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71" r:id="rId17"/>
    <p:sldId id="281" r:id="rId18"/>
    <p:sldId id="274" r:id="rId19"/>
    <p:sldId id="280" r:id="rId20"/>
    <p:sldId id="288" r:id="rId21"/>
    <p:sldId id="287" r:id="rId22"/>
    <p:sldId id="275" r:id="rId23"/>
    <p:sldId id="272" r:id="rId24"/>
    <p:sldId id="273" r:id="rId25"/>
    <p:sldId id="282" r:id="rId26"/>
    <p:sldId id="289" r:id="rId27"/>
    <p:sldId id="283" r:id="rId28"/>
    <p:sldId id="291" r:id="rId29"/>
    <p:sldId id="292" r:id="rId30"/>
    <p:sldId id="290" r:id="rId31"/>
    <p:sldId id="276" r:id="rId32"/>
    <p:sldId id="293" r:id="rId33"/>
    <p:sldId id="277" r:id="rId34"/>
    <p:sldId id="279" r:id="rId35"/>
    <p:sldId id="278" r:id="rId36"/>
    <p:sldId id="294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5BC71-9D36-43C7-8C9D-EA6048604A32}" v="230" dt="2023-06-23T07:35:40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3E55BC71-9D36-43C7-8C9D-EA6048604A32}"/>
    <pc:docChg chg="undo custSel addSld delSld modSld sldOrd">
      <pc:chgData name="Mimoune Djouallah" userId="e1561a5b-d26e-4b74-9b55-eec10b81ac09" providerId="ADAL" clId="{3E55BC71-9D36-43C7-8C9D-EA6048604A32}" dt="2023-06-23T11:15:15.786" v="10967"/>
      <pc:docMkLst>
        <pc:docMk/>
      </pc:docMkLst>
      <pc:sldChg chg="addSp delSp modSp mod">
        <pc:chgData name="Mimoune Djouallah" userId="e1561a5b-d26e-4b74-9b55-eec10b81ac09" providerId="ADAL" clId="{3E55BC71-9D36-43C7-8C9D-EA6048604A32}" dt="2023-06-23T09:45:07.122" v="10964" actId="14100"/>
        <pc:sldMkLst>
          <pc:docMk/>
          <pc:sldMk cId="71207510" sldId="256"/>
        </pc:sldMkLst>
        <pc:spChg chg="mod">
          <ac:chgData name="Mimoune Djouallah" userId="e1561a5b-d26e-4b74-9b55-eec10b81ac09" providerId="ADAL" clId="{3E55BC71-9D36-43C7-8C9D-EA6048604A32}" dt="2023-06-23T01:23:20.409" v="10045" actId="14100"/>
          <ac:spMkLst>
            <pc:docMk/>
            <pc:sldMk cId="71207510" sldId="256"/>
            <ac:spMk id="2" creationId="{3F98A419-8534-8743-9465-A59B4E64542C}"/>
          </ac:spMkLst>
        </pc:spChg>
        <pc:spChg chg="mod">
          <ac:chgData name="Mimoune Djouallah" userId="e1561a5b-d26e-4b74-9b55-eec10b81ac09" providerId="ADAL" clId="{3E55BC71-9D36-43C7-8C9D-EA6048604A32}" dt="2023-06-23T09:45:07.122" v="10964" actId="14100"/>
          <ac:spMkLst>
            <pc:docMk/>
            <pc:sldMk cId="71207510" sldId="256"/>
            <ac:spMk id="3" creationId="{60C962ED-8244-6BDC-4164-14D10BCF0F5D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8" creationId="{6F5A5072-7B47-4D32-B52A-4EBBF590B8A5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0" creationId="{9715DAF0-AE1B-46C9-8A6B-DB2AA05AB91D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2" creationId="{6016219D-510E-4184-9090-6D5578A87BD1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4" creationId="{AFF4A713-7B75-4B21-90D7-5AB19547C728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6" creationId="{DC631C0B-6DA6-4E57-8231-CE32B3434A7E}"/>
          </ac:spMkLst>
        </pc:spChg>
        <pc:spChg chg="del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18" creationId="{C29501E6-A978-4A61-9689-9085AF97A53A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3" creationId="{1DF91F20-B96F-4F77-AC3E-2CDD3BAA10C2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5" creationId="{C3D487F7-9050-4871-B351-34A72ADB296C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7" creationId="{F43C27DD-EF6A-4C48-9669-C2970E71A814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29" creationId="{C84384FE-1C88-4CAA-8FB8-2313A3AE734D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31" creationId="{87B6A113-58CD-406C-BCE4-6E1F1F2BE696}"/>
          </ac:spMkLst>
        </pc:spChg>
        <pc:spChg chg="add">
          <ac:chgData name="Mimoune Djouallah" userId="e1561a5b-d26e-4b74-9b55-eec10b81ac09" providerId="ADAL" clId="{3E55BC71-9D36-43C7-8C9D-EA6048604A32}" dt="2023-06-23T01:23:14.001" v="10043" actId="26606"/>
          <ac:spMkLst>
            <pc:docMk/>
            <pc:sldMk cId="71207510" sldId="256"/>
            <ac:spMk id="33" creationId="{05A1AA86-B7E6-4C02-AA34-F1A25CD4CCBD}"/>
          </ac:spMkLst>
        </pc:spChg>
        <pc:picChg chg="add mod">
          <ac:chgData name="Mimoune Djouallah" userId="e1561a5b-d26e-4b74-9b55-eec10b81ac09" providerId="ADAL" clId="{3E55BC71-9D36-43C7-8C9D-EA6048604A32}" dt="2023-06-23T01:23:14.001" v="10043" actId="26606"/>
          <ac:picMkLst>
            <pc:docMk/>
            <pc:sldMk cId="71207510" sldId="256"/>
            <ac:picMk id="5" creationId="{C542E280-F0A4-B7EA-BD9B-C9662455DE38}"/>
          </ac:picMkLst>
        </pc:picChg>
      </pc:sldChg>
      <pc:sldChg chg="addSp delSp modSp mod ord">
        <pc:chgData name="Mimoune Djouallah" userId="e1561a5b-d26e-4b74-9b55-eec10b81ac09" providerId="ADAL" clId="{3E55BC71-9D36-43C7-8C9D-EA6048604A32}" dt="2023-06-23T07:38:10.846" v="10766" actId="5793"/>
        <pc:sldMkLst>
          <pc:docMk/>
          <pc:sldMk cId="3652361642" sldId="257"/>
        </pc:sldMkLst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8" creationId="{1BB867FF-FC45-48F7-8104-F89BE54909F1}"/>
          </ac:spMkLst>
        </pc:spChg>
        <pc:spChg chg="mod">
          <ac:chgData name="Mimoune Djouallah" userId="e1561a5b-d26e-4b74-9b55-eec10b81ac09" providerId="ADAL" clId="{3E55BC71-9D36-43C7-8C9D-EA6048604A32}" dt="2023-06-23T07:38:10.846" v="10766" actId="5793"/>
          <ac:spMkLst>
            <pc:docMk/>
            <pc:sldMk cId="3652361642" sldId="257"/>
            <ac:spMk id="9" creationId="{3A665541-9693-01DB-81A8-FD7E5610E4AA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0" creationId="{8BB56887-D0D5-4F0C-9E19-7247EB83C8B7}"/>
          </ac:spMkLst>
        </pc:spChg>
        <pc:spChg chg="del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2" creationId="{081E4A58-353D-44AE-B2FC-2A74E2E400F7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7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19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1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3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5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7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19T09:55:53.205" v="306" actId="26606"/>
          <ac:spMkLst>
            <pc:docMk/>
            <pc:sldMk cId="3652361642" sldId="257"/>
            <ac:spMk id="29" creationId="{8D71EDA1-87BF-4D5D-AB79-F346FD19278A}"/>
          </ac:spMkLst>
        </pc:spChg>
      </pc:sldChg>
      <pc:sldChg chg="addSp modSp del mod setBg">
        <pc:chgData name="Mimoune Djouallah" userId="e1561a5b-d26e-4b74-9b55-eec10b81ac09" providerId="ADAL" clId="{3E55BC71-9D36-43C7-8C9D-EA6048604A32}" dt="2023-06-23T01:49:43.967" v="10175" actId="47"/>
        <pc:sldMkLst>
          <pc:docMk/>
          <pc:sldMk cId="665661865" sldId="258"/>
        </pc:sldMkLst>
        <pc:spChg chg="mo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2" creationId="{34266D44-FBFE-61D8-6232-266748407B6C}"/>
          </ac:spMkLst>
        </pc:spChg>
        <pc:spChg chg="mod">
          <ac:chgData name="Mimoune Djouallah" userId="e1561a5b-d26e-4b74-9b55-eec10b81ac09" providerId="ADAL" clId="{3E55BC71-9D36-43C7-8C9D-EA6048604A32}" dt="2023-06-23T00:06:01.837" v="9499" actId="20577"/>
          <ac:spMkLst>
            <pc:docMk/>
            <pc:sldMk cId="665661865" sldId="258"/>
            <ac:spMk id="3" creationId="{6A88B396-7A2C-8213-B922-F142F8EDB298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8" creationId="{6F5A5072-7B47-4D32-B52A-4EBBF590B8A5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0" creationId="{9715DAF0-AE1B-46C9-8A6B-DB2AA05AB91D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2" creationId="{6016219D-510E-4184-9090-6D5578A87BD1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4" creationId="{AFF4A713-7B75-4B21-90D7-5AB19547C728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6" creationId="{DC631C0B-6DA6-4E57-8231-CE32B3434A7E}"/>
          </ac:spMkLst>
        </pc:spChg>
        <pc:spChg chg="add">
          <ac:chgData name="Mimoune Djouallah" userId="e1561a5b-d26e-4b74-9b55-eec10b81ac09" providerId="ADAL" clId="{3E55BC71-9D36-43C7-8C9D-EA6048604A32}" dt="2023-06-19T09:53:50.273" v="297" actId="26606"/>
          <ac:spMkLst>
            <pc:docMk/>
            <pc:sldMk cId="665661865" sldId="258"/>
            <ac:spMk id="18" creationId="{C29501E6-A978-4A61-9689-9085AF97A53A}"/>
          </ac:spMkLst>
        </pc:spChg>
      </pc:sldChg>
      <pc:sldChg chg="addSp delSp modSp new mod setBg">
        <pc:chgData name="Mimoune Djouallah" userId="e1561a5b-d26e-4b74-9b55-eec10b81ac09" providerId="ADAL" clId="{3E55BC71-9D36-43C7-8C9D-EA6048604A32}" dt="2023-06-21T23:45:53.956" v="7664" actId="26606"/>
        <pc:sldMkLst>
          <pc:docMk/>
          <pc:sldMk cId="3574352756" sldId="259"/>
        </pc:sldMkLst>
        <pc:spChg chg="mo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2" creationId="{33A5BF8E-13B2-ADB0-097E-A76F5E09D4DD}"/>
          </ac:spMkLst>
        </pc:spChg>
        <pc:spChg chg="del">
          <ac:chgData name="Mimoune Djouallah" userId="e1561a5b-d26e-4b74-9b55-eec10b81ac09" providerId="ADAL" clId="{3E55BC71-9D36-43C7-8C9D-EA6048604A32}" dt="2023-06-19T11:27:55.649" v="327" actId="26606"/>
          <ac:spMkLst>
            <pc:docMk/>
            <pc:sldMk cId="3574352756" sldId="259"/>
            <ac:spMk id="3" creationId="{A5C5B6F0-D665-70C4-1FA7-6857FA23F44A}"/>
          </ac:spMkLst>
        </pc:spChg>
        <pc:spChg chg="add del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0" creationId="{D12DDE76-C203-4047-9998-63900085B5E8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5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7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19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21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23:45:53.956" v="7664" actId="26606"/>
          <ac:spMkLst>
            <pc:docMk/>
            <pc:sldMk cId="3574352756" sldId="259"/>
            <ac:spMk id="23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23:45:53.956" v="7664" actId="26606"/>
          <ac:picMkLst>
            <pc:docMk/>
            <pc:sldMk cId="3574352756" sldId="259"/>
            <ac:picMk id="5" creationId="{74F221CF-7C93-C3E1-6C8C-EE9F0AEEB3E3}"/>
          </ac:picMkLst>
        </pc:picChg>
      </pc:sldChg>
      <pc:sldChg chg="addSp delSp modSp new mod setBg setClrOvrMap delDesignElem">
        <pc:chgData name="Mimoune Djouallah" userId="e1561a5b-d26e-4b74-9b55-eec10b81ac09" providerId="ADAL" clId="{3E55BC71-9D36-43C7-8C9D-EA6048604A32}" dt="2023-06-19T11:39:58.985" v="439" actId="14100"/>
        <pc:sldMkLst>
          <pc:docMk/>
          <pc:sldMk cId="1477492108" sldId="260"/>
        </pc:sldMkLst>
        <pc:spChg chg="mod or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" creationId="{6E74586A-B594-2744-B8CC-FF9FFE1560EE}"/>
          </ac:spMkLst>
        </pc:spChg>
        <pc:spChg chg="add del">
          <ac:chgData name="Mimoune Djouallah" userId="e1561a5b-d26e-4b74-9b55-eec10b81ac09" providerId="ADAL" clId="{3E55BC71-9D36-43C7-8C9D-EA6048604A32}" dt="2023-06-19T11:35:48.667" v="419" actId="26606"/>
          <ac:spMkLst>
            <pc:docMk/>
            <pc:sldMk cId="1477492108" sldId="260"/>
            <ac:spMk id="3" creationId="{7E890C3F-D7EC-CDE8-C620-4B8C337AE221}"/>
          </ac:spMkLst>
        </pc:spChg>
        <pc:spChg chg="add del">
          <ac:chgData name="Mimoune Djouallah" userId="e1561a5b-d26e-4b74-9b55-eec10b81ac09" providerId="ADAL" clId="{3E55BC71-9D36-43C7-8C9D-EA6048604A32}" dt="2023-06-19T11:38:34.068" v="428" actId="26606"/>
          <ac:spMkLst>
            <pc:docMk/>
            <pc:sldMk cId="1477492108" sldId="260"/>
            <ac:spMk id="7" creationId="{3C54F4CE-85F0-46ED-80DA-9518C9251AD1}"/>
          </ac:spMkLst>
        </pc:spChg>
        <pc:spChg chg="add del">
          <ac:chgData name="Mimoune Djouallah" userId="e1561a5b-d26e-4b74-9b55-eec10b81ac09" providerId="ADAL" clId="{3E55BC71-9D36-43C7-8C9D-EA6048604A32}" dt="2023-06-19T11:38:34.068" v="428" actId="26606"/>
          <ac:spMkLst>
            <pc:docMk/>
            <pc:sldMk cId="1477492108" sldId="260"/>
            <ac:spMk id="8" creationId="{DADD1FCA-8ACB-4958-81DD-4CDD6D3E1921}"/>
          </ac:spMkLst>
        </pc:spChg>
        <pc:spChg chg="add del mo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9" creationId="{32335C06-FD37-E01B-3B69-864E8EC3CC28}"/>
          </ac:spMkLst>
        </pc:spChg>
        <pc:spChg chg="add del">
          <ac:chgData name="Mimoune Djouallah" userId="e1561a5b-d26e-4b74-9b55-eec10b81ac09" providerId="ADAL" clId="{3E55BC71-9D36-43C7-8C9D-EA6048604A32}" dt="2023-06-19T11:35:48.661" v="418" actId="26606"/>
          <ac:spMkLst>
            <pc:docMk/>
            <pc:sldMk cId="1477492108" sldId="260"/>
            <ac:spMk id="10" creationId="{D12DDE76-C203-4047-9998-63900085B5E8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1" creationId="{9203DE33-2CD4-4CA8-9AF3-37C3B65133B0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2" creationId="{91E5A9A7-95C6-4F4F-B00E-C82E07FE62EF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3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4" creationId="{D07DD2DE-F619-49DD-B5E7-03A290FF4ED1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5" creationId="{0AF57B88-1D4C-41FA-A761-EC1DD10C35CB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6" creationId="{85149191-5F60-4A28-AAFF-039F96B0F3EC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7" creationId="{D2548F45-5164-4ABB-8212-7F293FDED8D4}"/>
          </ac:spMkLst>
        </pc:spChg>
        <pc:spChg chg="add del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18" creationId="{F8260ED5-17F7-4158-B241-D51DD4CF1B7E}"/>
          </ac:spMkLst>
        </pc:spChg>
        <pc:spChg chg="add del">
          <ac:chgData name="Mimoune Djouallah" userId="e1561a5b-d26e-4b74-9b55-eec10b81ac09" providerId="ADAL" clId="{3E55BC71-9D36-43C7-8C9D-EA6048604A32}" dt="2023-06-19T11:38:45.452" v="432" actId="26606"/>
          <ac:spMkLst>
            <pc:docMk/>
            <pc:sldMk cId="1477492108" sldId="260"/>
            <ac:spMk id="19" creationId="{5E81CCFB-7BEF-4186-86FB-D09450B4D02D}"/>
          </ac:spMkLst>
        </pc:spChg>
        <pc:spChg chg="add del">
          <ac:chgData name="Mimoune Djouallah" userId="e1561a5b-d26e-4b74-9b55-eec10b81ac09" providerId="ADAL" clId="{3E55BC71-9D36-43C7-8C9D-EA6048604A32}" dt="2023-06-19T11:38:11.290" v="423" actId="26606"/>
          <ac:spMkLst>
            <pc:docMk/>
            <pc:sldMk cId="1477492108" sldId="260"/>
            <ac:spMk id="23" creationId="{A4AC5506-6312-4701-8D3C-40187889A947}"/>
          </ac:spMkLst>
        </pc:spChg>
        <pc:spChg chg="add del">
          <ac:chgData name="Mimoune Djouallah" userId="e1561a5b-d26e-4b74-9b55-eec10b81ac09" providerId="ADAL" clId="{3E55BC71-9D36-43C7-8C9D-EA6048604A32}" dt="2023-06-19T11:38:47.909" v="434" actId="26606"/>
          <ac:spMkLst>
            <pc:docMk/>
            <pc:sldMk cId="1477492108" sldId="260"/>
            <ac:spMk id="25" creationId="{D12DDE76-C203-4047-9998-63900085B5E8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6" creationId="{9203DE33-2CD4-4CA8-9AF3-37C3B65133B0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28" creationId="{0AF57B88-1D4C-41FA-A761-EC1DD10C35CB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30" creationId="{D2548F45-5164-4ABB-8212-7F293FDED8D4}"/>
          </ac:spMkLst>
        </pc:spChg>
        <pc:spChg chg="add">
          <ac:chgData name="Mimoune Djouallah" userId="e1561a5b-d26e-4b74-9b55-eec10b81ac09" providerId="ADAL" clId="{3E55BC71-9D36-43C7-8C9D-EA6048604A32}" dt="2023-06-19T11:39:50.681" v="437" actId="26606"/>
          <ac:spMkLst>
            <pc:docMk/>
            <pc:sldMk cId="1477492108" sldId="260"/>
            <ac:spMk id="32" creationId="{5E81CCFB-7BEF-4186-86FB-D09450B4D02D}"/>
          </ac:spMkLst>
        </pc:spChg>
        <pc:picChg chg="add del mod">
          <ac:chgData name="Mimoune Djouallah" userId="e1561a5b-d26e-4b74-9b55-eec10b81ac09" providerId="ADAL" clId="{3E55BC71-9D36-43C7-8C9D-EA6048604A32}" dt="2023-06-19T11:38:53.440" v="435" actId="478"/>
          <ac:picMkLst>
            <pc:docMk/>
            <pc:sldMk cId="1477492108" sldId="260"/>
            <ac:picMk id="5" creationId="{A708840F-FA44-2D44-C235-10439240F58D}"/>
          </ac:picMkLst>
        </pc:picChg>
        <pc:picChg chg="add mod">
          <ac:chgData name="Mimoune Djouallah" userId="e1561a5b-d26e-4b74-9b55-eec10b81ac09" providerId="ADAL" clId="{3E55BC71-9D36-43C7-8C9D-EA6048604A32}" dt="2023-06-19T11:39:58.985" v="439" actId="14100"/>
          <ac:picMkLst>
            <pc:docMk/>
            <pc:sldMk cId="1477492108" sldId="260"/>
            <ac:picMk id="21" creationId="{F42EDBD0-67A9-CDAE-EAD7-1CCEB54EB8DF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0:17:02.601" v="2317" actId="20577"/>
        <pc:sldMkLst>
          <pc:docMk/>
          <pc:sldMk cId="3625653964" sldId="261"/>
        </pc:sldMkLst>
        <pc:spChg chg="mod ord">
          <ac:chgData name="Mimoune Djouallah" userId="e1561a5b-d26e-4b74-9b55-eec10b81ac09" providerId="ADAL" clId="{3E55BC71-9D36-43C7-8C9D-EA6048604A32}" dt="2023-06-21T00:16:22.750" v="2309" actId="1076"/>
          <ac:spMkLst>
            <pc:docMk/>
            <pc:sldMk cId="3625653964" sldId="261"/>
            <ac:spMk id="2" creationId="{170DC414-1FAA-00F4-2958-01F0BB5FCFEB}"/>
          </ac:spMkLst>
        </pc:spChg>
        <pc:spChg chg="del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3" creationId="{53DD1415-096A-E6F6-05FF-6AF9D41E714D}"/>
          </ac:spMkLst>
        </pc:spChg>
        <pc:spChg chg="add mod">
          <ac:chgData name="Mimoune Djouallah" userId="e1561a5b-d26e-4b74-9b55-eec10b81ac09" providerId="ADAL" clId="{3E55BC71-9D36-43C7-8C9D-EA6048604A32}" dt="2023-06-21T00:17:02.601" v="2317" actId="20577"/>
          <ac:spMkLst>
            <pc:docMk/>
            <pc:sldMk cId="3625653964" sldId="261"/>
            <ac:spMk id="3" creationId="{E6C09E6D-30F9-69E9-0CC8-AB1B4FD101C9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1" creationId="{8930EBA3-4D2E-42E8-B828-834555328D85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3" creationId="{E58B2195-5055-402F-A3E7-53FF0E4980C3}"/>
          </ac:spMkLst>
        </pc:spChg>
        <pc:spChg chg="add">
          <ac:chgData name="Mimoune Djouallah" userId="e1561a5b-d26e-4b74-9b55-eec10b81ac09" providerId="ADAL" clId="{3E55BC71-9D36-43C7-8C9D-EA6048604A32}" dt="2023-06-19T11:41:24.995" v="461" actId="26606"/>
          <ac:spMkLst>
            <pc:docMk/>
            <pc:sldMk cId="3625653964" sldId="261"/>
            <ac:spMk id="1035" creationId="{528AA953-F4F9-4DC5-97C7-491F4AF937DC}"/>
          </ac:spMkLst>
        </pc:spChg>
        <pc:picChg chg="add mod">
          <ac:chgData name="Mimoune Djouallah" userId="e1561a5b-d26e-4b74-9b55-eec10b81ac09" providerId="ADAL" clId="{3E55BC71-9D36-43C7-8C9D-EA6048604A32}" dt="2023-06-19T11:41:24.995" v="461" actId="26606"/>
          <ac:picMkLst>
            <pc:docMk/>
            <pc:sldMk cId="3625653964" sldId="261"/>
            <ac:picMk id="1026" creationId="{0DB992A4-F035-E791-5394-0E2AEEEF12DF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3T09:02:31.251" v="10875" actId="1076"/>
        <pc:sldMkLst>
          <pc:docMk/>
          <pc:sldMk cId="2925682747" sldId="262"/>
        </pc:sldMkLst>
        <pc:spChg chg="mod">
          <ac:chgData name="Mimoune Djouallah" userId="e1561a5b-d26e-4b74-9b55-eec10b81ac09" providerId="ADAL" clId="{3E55BC71-9D36-43C7-8C9D-EA6048604A32}" dt="2023-06-19T11:45:29.392" v="640" actId="26606"/>
          <ac:spMkLst>
            <pc:docMk/>
            <pc:sldMk cId="2925682747" sldId="262"/>
            <ac:spMk id="2" creationId="{5BD4F121-ADDD-D3C5-DD01-E8DABE2D51EF}"/>
          </ac:spMkLst>
        </pc:spChg>
        <pc:spChg chg="mod">
          <ac:chgData name="Mimoune Djouallah" userId="e1561a5b-d26e-4b74-9b55-eec10b81ac09" providerId="ADAL" clId="{3E55BC71-9D36-43C7-8C9D-EA6048604A32}" dt="2023-06-19T11:48:22.120" v="790" actId="20577"/>
          <ac:spMkLst>
            <pc:docMk/>
            <pc:sldMk cId="2925682747" sldId="262"/>
            <ac:spMk id="3" creationId="{6B37A3C1-9AD3-5751-E771-198FCE2FA6D3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0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2" creationId="{D4974D33-8DC5-464E-8C6D-BE58F0669C17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7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19T11:46:06.136" v="648" actId="26606"/>
          <ac:spMkLst>
            <pc:docMk/>
            <pc:sldMk cId="2925682747" sldId="262"/>
            <ac:spMk id="19" creationId="{D4974D33-8DC5-464E-8C6D-BE58F0669C17}"/>
          </ac:spMkLst>
        </pc:spChg>
        <pc:picChg chg="add del mod">
          <ac:chgData name="Mimoune Djouallah" userId="e1561a5b-d26e-4b74-9b55-eec10b81ac09" providerId="ADAL" clId="{3E55BC71-9D36-43C7-8C9D-EA6048604A32}" dt="2023-06-19T11:45:36.675" v="642" actId="478"/>
          <ac:picMkLst>
            <pc:docMk/>
            <pc:sldMk cId="2925682747" sldId="262"/>
            <ac:picMk id="5" creationId="{BEF4748E-862C-5A96-B79B-30EC6DC1921E}"/>
          </ac:picMkLst>
        </pc:picChg>
        <pc:picChg chg="add del mod">
          <ac:chgData name="Mimoune Djouallah" userId="e1561a5b-d26e-4b74-9b55-eec10b81ac09" providerId="ADAL" clId="{3E55BC71-9D36-43C7-8C9D-EA6048604A32}" dt="2023-06-23T09:00:39.488" v="10873" actId="478"/>
          <ac:picMkLst>
            <pc:docMk/>
            <pc:sldMk cId="2925682747" sldId="262"/>
            <ac:picMk id="5" creationId="{CA34324C-BA0F-6588-D3FC-4A22820684FD}"/>
          </ac:picMkLst>
        </pc:picChg>
        <pc:picChg chg="add del mod">
          <ac:chgData name="Mimoune Djouallah" userId="e1561a5b-d26e-4b74-9b55-eec10b81ac09" providerId="ADAL" clId="{3E55BC71-9D36-43C7-8C9D-EA6048604A32}" dt="2023-06-23T08:59:36.139" v="10867" actId="478"/>
          <ac:picMkLst>
            <pc:docMk/>
            <pc:sldMk cId="2925682747" sldId="262"/>
            <ac:picMk id="7" creationId="{B99AD6A5-1A63-63A1-1AC6-0E402B83D69D}"/>
          </ac:picMkLst>
        </pc:picChg>
        <pc:picChg chg="add mod">
          <ac:chgData name="Mimoune Djouallah" userId="e1561a5b-d26e-4b74-9b55-eec10b81ac09" providerId="ADAL" clId="{3E55BC71-9D36-43C7-8C9D-EA6048604A32}" dt="2023-06-23T09:02:31.251" v="10875" actId="1076"/>
          <ac:picMkLst>
            <pc:docMk/>
            <pc:sldMk cId="2925682747" sldId="262"/>
            <ac:picMk id="8" creationId="{F9A86852-FBBB-EC36-1BF8-6837899E9CBB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55:52.556" v="893" actId="26606"/>
        <pc:sldMkLst>
          <pc:docMk/>
          <pc:sldMk cId="545231323" sldId="263"/>
        </pc:sldMkLst>
        <pc:spChg chg="mod or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2" creationId="{0198A5E3-8DDA-282C-3D71-02AE84978F21}"/>
          </ac:spMkLst>
        </pc:spChg>
        <pc:spChg chg="del">
          <ac:chgData name="Mimoune Djouallah" userId="e1561a5b-d26e-4b74-9b55-eec10b81ac09" providerId="ADAL" clId="{3E55BC71-9D36-43C7-8C9D-EA6048604A32}" dt="2023-06-19T11:54:28.502" v="792" actId="22"/>
          <ac:spMkLst>
            <pc:docMk/>
            <pc:sldMk cId="545231323" sldId="263"/>
            <ac:spMk id="3" creationId="{8380DA65-5D9D-32BF-1F75-036DEE6BC0F1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0" creationId="{9203DE33-2CD4-4CA8-9AF3-37C3B65133B0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2" creationId="{0AF57B88-1D4C-41FA-A761-EC1DD10C35CB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4" creationId="{D2548F45-5164-4ABB-8212-7F293FDED8D4}"/>
          </ac:spMkLst>
        </pc:spChg>
        <pc:spChg chg="add">
          <ac:chgData name="Mimoune Djouallah" userId="e1561a5b-d26e-4b74-9b55-eec10b81ac09" providerId="ADAL" clId="{3E55BC71-9D36-43C7-8C9D-EA6048604A32}" dt="2023-06-19T11:55:52.556" v="893" actId="26606"/>
          <ac:spMkLst>
            <pc:docMk/>
            <pc:sldMk cId="545231323" sldId="263"/>
            <ac:spMk id="16" creationId="{5E81CCFB-7BEF-4186-86FB-D09450B4D02D}"/>
          </ac:spMkLst>
        </pc:spChg>
        <pc:picChg chg="add mod ord">
          <ac:chgData name="Mimoune Djouallah" userId="e1561a5b-d26e-4b74-9b55-eec10b81ac09" providerId="ADAL" clId="{3E55BC71-9D36-43C7-8C9D-EA6048604A32}" dt="2023-06-19T11:55:52.556" v="893" actId="26606"/>
          <ac:picMkLst>
            <pc:docMk/>
            <pc:sldMk cId="545231323" sldId="263"/>
            <ac:picMk id="5" creationId="{88E4A80C-1CDC-606A-6F1F-DA9B94199832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19T11:59:43.796" v="931" actId="1076"/>
        <pc:sldMkLst>
          <pc:docMk/>
          <pc:sldMk cId="3519163920" sldId="264"/>
        </pc:sldMkLst>
        <pc:spChg chg="mod">
          <ac:chgData name="Mimoune Djouallah" userId="e1561a5b-d26e-4b74-9b55-eec10b81ac09" providerId="ADAL" clId="{3E55BC71-9D36-43C7-8C9D-EA6048604A32}" dt="2023-06-19T11:59:43.796" v="931" actId="1076"/>
          <ac:spMkLst>
            <pc:docMk/>
            <pc:sldMk cId="3519163920" sldId="264"/>
            <ac:spMk id="2" creationId="{6DC7073B-E0B3-60E0-4BA9-7D976E5BA251}"/>
          </ac:spMkLst>
        </pc:spChg>
        <pc:spChg chg="del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3" creationId="{EFDA59EC-AE5B-5D33-98EF-68E683387B5C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8" creationId="{56D63398-EEE4-4E6A-BEF3-E92924A2821E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0" creationId="{5CEAD642-85CF-4750-8432-7C80C901F00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2" creationId="{C6804B24-17AC-406D-9636-1332F5DF9AE7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4" creationId="{730D8B3B-9B80-4025-B934-26DC7D7CD23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6" creationId="{B5A1B09C-1565-46F8-B70F-621C5EB48A09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18" creationId="{570DF94D-F28F-435E-AD56-C40FC99AFAA1}"/>
          </ac:spMkLst>
        </pc:spChg>
        <pc:spChg chg="add">
          <ac:chgData name="Mimoune Djouallah" userId="e1561a5b-d26e-4b74-9b55-eec10b81ac09" providerId="ADAL" clId="{3E55BC71-9D36-43C7-8C9D-EA6048604A32}" dt="2023-06-19T11:59:36.940" v="930" actId="26606"/>
          <ac:spMkLst>
            <pc:docMk/>
            <pc:sldMk cId="3519163920" sldId="264"/>
            <ac:spMk id="20" creationId="{84F952EE-9AAE-4D81-BF98-35DF71334053}"/>
          </ac:spMkLst>
        </pc:spChg>
      </pc:sldChg>
      <pc:sldChg chg="addSp delSp modSp new mod ord setBg setClrOvrMap">
        <pc:chgData name="Mimoune Djouallah" userId="e1561a5b-d26e-4b74-9b55-eec10b81ac09" providerId="ADAL" clId="{3E55BC71-9D36-43C7-8C9D-EA6048604A32}" dt="2023-06-21T02:14:56.413" v="4043" actId="20577"/>
        <pc:sldMkLst>
          <pc:docMk/>
          <pc:sldMk cId="912956508" sldId="265"/>
        </pc:sldMkLst>
        <pc:spChg chg="del mod">
          <ac:chgData name="Mimoune Djouallah" userId="e1561a5b-d26e-4b74-9b55-eec10b81ac09" providerId="ADAL" clId="{3E55BC71-9D36-43C7-8C9D-EA6048604A32}" dt="2023-06-21T02:00:05.371" v="3920" actId="478"/>
          <ac:spMkLst>
            <pc:docMk/>
            <pc:sldMk cId="912956508" sldId="265"/>
            <ac:spMk id="2" creationId="{F41B5301-7D1E-3909-7B26-666BEA19BE02}"/>
          </ac:spMkLst>
        </pc:spChg>
        <pc:spChg chg="del mod">
          <ac:chgData name="Mimoune Djouallah" userId="e1561a5b-d26e-4b74-9b55-eec10b81ac09" providerId="ADAL" clId="{3E55BC71-9D36-43C7-8C9D-EA6048604A32}" dt="2023-06-19T12:06:30.903" v="1131" actId="26606"/>
          <ac:spMkLst>
            <pc:docMk/>
            <pc:sldMk cId="912956508" sldId="265"/>
            <ac:spMk id="3" creationId="{17121699-EF90-DD31-47F0-C56775222266}"/>
          </ac:spMkLst>
        </pc:spChg>
        <pc:spChg chg="add del mod">
          <ac:chgData name="Mimoune Djouallah" userId="e1561a5b-d26e-4b74-9b55-eec10b81ac09" providerId="ADAL" clId="{3E55BC71-9D36-43C7-8C9D-EA6048604A32}" dt="2023-06-21T02:00:28.908" v="3928" actId="478"/>
          <ac:spMkLst>
            <pc:docMk/>
            <pc:sldMk cId="912956508" sldId="265"/>
            <ac:spMk id="3" creationId="{A478ECE3-8B79-1685-200B-17B7292C8E01}"/>
          </ac:spMkLst>
        </pc:spChg>
        <pc:spChg chg="add mod">
          <ac:chgData name="Mimoune Djouallah" userId="e1561a5b-d26e-4b74-9b55-eec10b81ac09" providerId="ADAL" clId="{3E55BC71-9D36-43C7-8C9D-EA6048604A32}" dt="2023-06-21T02:06:26.593" v="4030" actId="20577"/>
          <ac:spMkLst>
            <pc:docMk/>
            <pc:sldMk cId="912956508" sldId="265"/>
            <ac:spMk id="7" creationId="{D8D18E5C-6292-840B-88E7-7D8738116622}"/>
          </ac:spMkLst>
        </pc:spChg>
        <pc:spChg chg="add del">
          <ac:chgData name="Mimoune Djouallah" userId="e1561a5b-d26e-4b74-9b55-eec10b81ac09" providerId="ADAL" clId="{3E55BC71-9D36-43C7-8C9D-EA6048604A32}" dt="2023-06-19T12:17:42.166" v="1174" actId="26606"/>
          <ac:spMkLst>
            <pc:docMk/>
            <pc:sldMk cId="912956508" sldId="265"/>
            <ac:spMk id="10" creationId="{9228552E-C8B1-4A80-8448-0787CE0FC704}"/>
          </ac:spMkLst>
        </pc:spChg>
        <pc:spChg chg="add del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15" creationId="{9228552E-C8B1-4A80-8448-0787CE0FC704}"/>
          </ac:spMkLst>
        </pc:spChg>
        <pc:spChg chg="add del">
          <ac:chgData name="Mimoune Djouallah" userId="e1561a5b-d26e-4b74-9b55-eec10b81ac09" providerId="ADAL" clId="{3E55BC71-9D36-43C7-8C9D-EA6048604A32}" dt="2023-06-21T01:57:35.447" v="3884" actId="26606"/>
          <ac:spMkLst>
            <pc:docMk/>
            <pc:sldMk cId="912956508" sldId="265"/>
            <ac:spMk id="20" creationId="{9228552E-C8B1-4A80-8448-0787CE0FC704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2" creationId="{AF2F604E-43BE-4DC3-B983-E071523364F8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3" creationId="{7C432AFE-B3D2-4BFF-BF8F-96C27AFF1AC7}"/>
          </ac:spMkLst>
        </pc:spChg>
        <pc:spChg chg="add">
          <ac:chgData name="Mimoune Djouallah" userId="e1561a5b-d26e-4b74-9b55-eec10b81ac09" providerId="ADAL" clId="{3E55BC71-9D36-43C7-8C9D-EA6048604A32}" dt="2023-06-21T01:57:35.463" v="3885" actId="26606"/>
          <ac:spMkLst>
            <pc:docMk/>
            <pc:sldMk cId="912956508" sldId="265"/>
            <ac:spMk id="24" creationId="{08C9B587-E65E-4B52-B37C-ABEBB6E87928}"/>
          </ac:spMkLst>
        </pc:spChg>
        <pc:graphicFrameChg chg="add mod modGraphic">
          <ac:chgData name="Mimoune Djouallah" userId="e1561a5b-d26e-4b74-9b55-eec10b81ac09" providerId="ADAL" clId="{3E55BC71-9D36-43C7-8C9D-EA6048604A32}" dt="2023-06-21T02:14:56.413" v="4043" actId="20577"/>
          <ac:graphicFrameMkLst>
            <pc:docMk/>
            <pc:sldMk cId="912956508" sldId="265"/>
            <ac:graphicFrameMk id="5" creationId="{35AE3CA9-DEF5-EA22-2E2C-FC87A8AA982F}"/>
          </ac:graphicFrameMkLst>
        </pc:graphicFrameChg>
        <pc:picChg chg="add mod">
          <ac:chgData name="Mimoune Djouallah" userId="e1561a5b-d26e-4b74-9b55-eec10b81ac09" providerId="ADAL" clId="{3E55BC71-9D36-43C7-8C9D-EA6048604A32}" dt="2023-06-21T01:57:53.588" v="3888" actId="27614"/>
          <ac:picMkLst>
            <pc:docMk/>
            <pc:sldMk cId="912956508" sldId="265"/>
            <ac:picMk id="6" creationId="{F26D3F2D-AB11-DAF8-ECB7-C20B4D5592CE}"/>
          </ac:picMkLst>
        </pc:picChg>
      </pc:sldChg>
      <pc:sldChg chg="addSp delSp modSp new mod ord setBg setClrOvrMap">
        <pc:chgData name="Mimoune Djouallah" userId="e1561a5b-d26e-4b74-9b55-eec10b81ac09" providerId="ADAL" clId="{3E55BC71-9D36-43C7-8C9D-EA6048604A32}" dt="2023-06-23T09:35:49.293" v="10943" actId="20577"/>
        <pc:sldMkLst>
          <pc:docMk/>
          <pc:sldMk cId="2093281214" sldId="266"/>
        </pc:sldMkLst>
        <pc:spChg chg="mod">
          <ac:chgData name="Mimoune Djouallah" userId="e1561a5b-d26e-4b74-9b55-eec10b81ac09" providerId="ADAL" clId="{3E55BC71-9D36-43C7-8C9D-EA6048604A32}" dt="2023-06-21T00:32:56.860" v="2453" actId="26606"/>
          <ac:spMkLst>
            <pc:docMk/>
            <pc:sldMk cId="2093281214" sldId="266"/>
            <ac:spMk id="2" creationId="{018E631F-D423-0F2E-F67F-3558E3E0F85D}"/>
          </ac:spMkLst>
        </pc:spChg>
        <pc:spChg chg="mod">
          <ac:chgData name="Mimoune Djouallah" userId="e1561a5b-d26e-4b74-9b55-eec10b81ac09" providerId="ADAL" clId="{3E55BC71-9D36-43C7-8C9D-EA6048604A32}" dt="2023-06-23T09:35:49.293" v="10943" actId="20577"/>
          <ac:spMkLst>
            <pc:docMk/>
            <pc:sldMk cId="2093281214" sldId="266"/>
            <ac:spMk id="3" creationId="{26C0E06B-C58E-FD3B-8A47-AFA763ACBCAD}"/>
          </ac:spMkLst>
        </pc:spChg>
        <pc:spChg chg="add del">
          <ac:chgData name="Mimoune Djouallah" userId="e1561a5b-d26e-4b74-9b55-eec10b81ac09" providerId="ADAL" clId="{3E55BC71-9D36-43C7-8C9D-EA6048604A32}" dt="2023-06-21T00:32:37.772" v="2448" actId="26606"/>
          <ac:spMkLst>
            <pc:docMk/>
            <pc:sldMk cId="2093281214" sldId="266"/>
            <ac:spMk id="10" creationId="{F13C74B1-5B17-4795-BED0-7140497B445A}"/>
          </ac:spMkLst>
        </pc:spChg>
        <pc:spChg chg="add del">
          <ac:chgData name="Mimoune Djouallah" userId="e1561a5b-d26e-4b74-9b55-eec10b81ac09" providerId="ADAL" clId="{3E55BC71-9D36-43C7-8C9D-EA6048604A32}" dt="2023-06-21T00:32:37.772" v="2448" actId="26606"/>
          <ac:spMkLst>
            <pc:docMk/>
            <pc:sldMk cId="2093281214" sldId="266"/>
            <ac:spMk id="12" creationId="{D4974D33-8DC5-464E-8C6D-BE58F0669C17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4" creationId="{08C9B587-E65E-4B52-B37C-ABEBB6E87928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5" creationId="{7C432AFE-B3D2-4BFF-BF8F-96C27AFF1AC7}"/>
          </ac:spMkLst>
        </pc:spChg>
        <pc:spChg chg="add del">
          <ac:chgData name="Mimoune Djouallah" userId="e1561a5b-d26e-4b74-9b55-eec10b81ac09" providerId="ADAL" clId="{3E55BC71-9D36-43C7-8C9D-EA6048604A32}" dt="2023-06-21T00:32:46.758" v="2450" actId="26606"/>
          <ac:spMkLst>
            <pc:docMk/>
            <pc:sldMk cId="2093281214" sldId="266"/>
            <ac:spMk id="16" creationId="{AF2F604E-43BE-4DC3-B983-E071523364F8}"/>
          </ac:spMkLst>
        </pc:spChg>
        <pc:spChg chg="add del">
          <ac:chgData name="Mimoune Djouallah" userId="e1561a5b-d26e-4b74-9b55-eec10b81ac09" providerId="ADAL" clId="{3E55BC71-9D36-43C7-8C9D-EA6048604A32}" dt="2023-06-21T00:32:56.855" v="2452" actId="26606"/>
          <ac:spMkLst>
            <pc:docMk/>
            <pc:sldMk cId="2093281214" sldId="266"/>
            <ac:spMk id="18" creationId="{2B97F24A-32CE-4C1C-A50D-3016B394DCFB}"/>
          </ac:spMkLst>
        </pc:spChg>
        <pc:spChg chg="add del">
          <ac:chgData name="Mimoune Djouallah" userId="e1561a5b-d26e-4b74-9b55-eec10b81ac09" providerId="ADAL" clId="{3E55BC71-9D36-43C7-8C9D-EA6048604A32}" dt="2023-06-21T00:32:56.855" v="2452" actId="26606"/>
          <ac:spMkLst>
            <pc:docMk/>
            <pc:sldMk cId="2093281214" sldId="266"/>
            <ac:spMk id="19" creationId="{CD8B4F24-440B-49E9-B85D-733523DC064B}"/>
          </ac:spMkLst>
        </pc:spChg>
        <pc:spChg chg="add">
          <ac:chgData name="Mimoune Djouallah" userId="e1561a5b-d26e-4b74-9b55-eec10b81ac09" providerId="ADAL" clId="{3E55BC71-9D36-43C7-8C9D-EA6048604A32}" dt="2023-06-21T00:32:56.860" v="2453" actId="26606"/>
          <ac:spMkLst>
            <pc:docMk/>
            <pc:sldMk cId="2093281214" sldId="266"/>
            <ac:spMk id="21" creationId="{E8A8EAB8-D2FF-444D-B34B-7D32F106AD0E}"/>
          </ac:spMkLst>
        </pc:spChg>
        <pc:picChg chg="add mod ord">
          <ac:chgData name="Mimoune Djouallah" userId="e1561a5b-d26e-4b74-9b55-eec10b81ac09" providerId="ADAL" clId="{3E55BC71-9D36-43C7-8C9D-EA6048604A32}" dt="2023-06-21T23:57:14.176" v="7788" actId="1076"/>
          <ac:picMkLst>
            <pc:docMk/>
            <pc:sldMk cId="2093281214" sldId="266"/>
            <ac:picMk id="5" creationId="{02D4E8AB-81C0-5824-340D-A102F4C7D8A3}"/>
          </ac:picMkLst>
        </pc:picChg>
        <pc:cxnChg chg="add">
          <ac:chgData name="Mimoune Djouallah" userId="e1561a5b-d26e-4b74-9b55-eec10b81ac09" providerId="ADAL" clId="{3E55BC71-9D36-43C7-8C9D-EA6048604A32}" dt="2023-06-21T00:32:56.860" v="2453" actId="26606"/>
          <ac:cxnSpMkLst>
            <pc:docMk/>
            <pc:sldMk cId="2093281214" sldId="266"/>
            <ac:cxnSpMk id="22" creationId="{EEA38897-7BA3-4408-8083-3235339C4A60}"/>
          </ac:cxnSpMkLst>
        </pc:cxnChg>
        <pc:cxnChg chg="add">
          <ac:chgData name="Mimoune Djouallah" userId="e1561a5b-d26e-4b74-9b55-eec10b81ac09" providerId="ADAL" clId="{3E55BC71-9D36-43C7-8C9D-EA6048604A32}" dt="2023-06-21T00:32:56.860" v="2453" actId="26606"/>
          <ac:cxnSpMkLst>
            <pc:docMk/>
            <pc:sldMk cId="2093281214" sldId="266"/>
            <ac:cxnSpMk id="23" creationId="{F11AD06B-AB20-4097-8606-5DA00DBACE88}"/>
          </ac:cxnSpMkLst>
        </pc:cxnChg>
      </pc:sldChg>
      <pc:sldChg chg="addSp modSp new mod setBg">
        <pc:chgData name="Mimoune Djouallah" userId="e1561a5b-d26e-4b74-9b55-eec10b81ac09" providerId="ADAL" clId="{3E55BC71-9D36-43C7-8C9D-EA6048604A32}" dt="2023-06-23T08:01:50.675" v="10810" actId="14100"/>
        <pc:sldMkLst>
          <pc:docMk/>
          <pc:sldMk cId="1605086239" sldId="267"/>
        </pc:sldMkLst>
        <pc:spChg chg="mod">
          <ac:chgData name="Mimoune Djouallah" userId="e1561a5b-d26e-4b74-9b55-eec10b81ac09" providerId="ADAL" clId="{3E55BC71-9D36-43C7-8C9D-EA6048604A32}" dt="2023-06-23T08:01:50.675" v="10810" actId="14100"/>
          <ac:spMkLst>
            <pc:docMk/>
            <pc:sldMk cId="1605086239" sldId="267"/>
            <ac:spMk id="2" creationId="{BD1CA004-F4E5-7267-5230-4544514EC9C2}"/>
          </ac:spMkLst>
        </pc:spChg>
        <pc:spChg chg="mod">
          <ac:chgData name="Mimoune Djouallah" userId="e1561a5b-d26e-4b74-9b55-eec10b81ac09" providerId="ADAL" clId="{3E55BC71-9D36-43C7-8C9D-EA6048604A32}" dt="2023-06-23T07:59:38.315" v="10791" actId="114"/>
          <ac:spMkLst>
            <pc:docMk/>
            <pc:sldMk cId="1605086239" sldId="267"/>
            <ac:spMk id="3" creationId="{2F91EA3B-D4C7-37B8-F7D9-AC16D23A0AB5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0T07:57:35.925" v="1832" actId="26606"/>
          <ac:spMkLst>
            <pc:docMk/>
            <pc:sldMk cId="1605086239" sldId="267"/>
            <ac:spMk id="20" creationId="{8D71EDA1-87BF-4D5D-AB79-F346FD19278A}"/>
          </ac:spMkLst>
        </pc:spChg>
      </pc:sldChg>
      <pc:sldChg chg="addSp delSp modSp new mod ord setBg">
        <pc:chgData name="Mimoune Djouallah" userId="e1561a5b-d26e-4b74-9b55-eec10b81ac09" providerId="ADAL" clId="{3E55BC71-9D36-43C7-8C9D-EA6048604A32}" dt="2023-06-23T08:00:53.068" v="10793"/>
        <pc:sldMkLst>
          <pc:docMk/>
          <pc:sldMk cId="1884032433" sldId="268"/>
        </pc:sldMkLst>
        <pc:spChg chg="mo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2" creationId="{F495B033-41BA-801C-D3FD-B8B7E76CD76E}"/>
          </ac:spMkLst>
        </pc:spChg>
        <pc:spChg chg="del mod">
          <ac:chgData name="Mimoune Djouallah" userId="e1561a5b-d26e-4b74-9b55-eec10b81ac09" providerId="ADAL" clId="{3E55BC71-9D36-43C7-8C9D-EA6048604A32}" dt="2023-06-21T00:56:47" v="3168" actId="478"/>
          <ac:spMkLst>
            <pc:docMk/>
            <pc:sldMk cId="1884032433" sldId="268"/>
            <ac:spMk id="3" creationId="{332DF110-F075-11FF-53AA-715597CE9111}"/>
          </ac:spMkLst>
        </pc:spChg>
        <pc:spChg chg="add mod">
          <ac:chgData name="Mimoune Djouallah" userId="e1561a5b-d26e-4b74-9b55-eec10b81ac09" providerId="ADAL" clId="{3E55BC71-9D36-43C7-8C9D-EA6048604A32}" dt="2023-06-21T01:50:15.354" v="3764" actId="20577"/>
          <ac:spMkLst>
            <pc:docMk/>
            <pc:sldMk cId="1884032433" sldId="268"/>
            <ac:spMk id="6" creationId="{66FA7237-9596-8A60-96EE-1F655E4A2A9B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2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4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6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0:54:23.770" v="3060" actId="26606"/>
          <ac:spMkLst>
            <pc:docMk/>
            <pc:sldMk cId="1884032433" sldId="268"/>
            <ac:spMk id="18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3T00:33:14.560" v="9540" actId="14100"/>
          <ac:picMkLst>
            <pc:docMk/>
            <pc:sldMk cId="1884032433" sldId="268"/>
            <ac:picMk id="4" creationId="{7F606B0D-77B1-1FE2-BA7E-2338FDC1CCCB}"/>
          </ac:picMkLst>
        </pc:picChg>
        <pc:picChg chg="add del mod">
          <ac:chgData name="Mimoune Djouallah" userId="e1561a5b-d26e-4b74-9b55-eec10b81ac09" providerId="ADAL" clId="{3E55BC71-9D36-43C7-8C9D-EA6048604A32}" dt="2023-06-23T00:32:59.222" v="9535" actId="478"/>
          <ac:picMkLst>
            <pc:docMk/>
            <pc:sldMk cId="1884032433" sldId="268"/>
            <ac:picMk id="5" creationId="{4788C9A3-3DEA-CB69-9871-CA8D039A9D62}"/>
          </ac:picMkLst>
        </pc:picChg>
      </pc:sldChg>
      <pc:sldChg chg="new del">
        <pc:chgData name="Mimoune Djouallah" userId="e1561a5b-d26e-4b74-9b55-eec10b81ac09" providerId="ADAL" clId="{3E55BC71-9D36-43C7-8C9D-EA6048604A32}" dt="2023-06-20T23:58:27.476" v="2056" actId="47"/>
        <pc:sldMkLst>
          <pc:docMk/>
          <pc:sldMk cId="2732389772" sldId="268"/>
        </pc:sldMkLst>
      </pc:sldChg>
      <pc:sldChg chg="addSp delSp modSp new mod setBg addAnim delAnim setClrOvrMap">
        <pc:chgData name="Mimoune Djouallah" userId="e1561a5b-d26e-4b74-9b55-eec10b81ac09" providerId="ADAL" clId="{3E55BC71-9D36-43C7-8C9D-EA6048604A32}" dt="2023-06-23T07:48:40.257" v="10789" actId="313"/>
        <pc:sldMkLst>
          <pc:docMk/>
          <pc:sldMk cId="2482199669" sldId="269"/>
        </pc:sldMkLst>
        <pc:spChg chg="mod">
          <ac:chgData name="Mimoune Djouallah" userId="e1561a5b-d26e-4b74-9b55-eec10b81ac09" providerId="ADAL" clId="{3E55BC71-9D36-43C7-8C9D-EA6048604A32}" dt="2023-06-23T07:48:40.257" v="10789" actId="313"/>
          <ac:spMkLst>
            <pc:docMk/>
            <pc:sldMk cId="2482199669" sldId="269"/>
            <ac:spMk id="2" creationId="{DC749418-AA43-53D0-12BE-FF7355B0E5EE}"/>
          </ac:spMkLst>
        </pc:spChg>
        <pc:spChg chg="del mod">
          <ac:chgData name="Mimoune Djouallah" userId="e1561a5b-d26e-4b74-9b55-eec10b81ac09" providerId="ADAL" clId="{3E55BC71-9D36-43C7-8C9D-EA6048604A32}" dt="2023-06-21T00:11:09.576" v="2203" actId="478"/>
          <ac:spMkLst>
            <pc:docMk/>
            <pc:sldMk cId="2482199669" sldId="269"/>
            <ac:spMk id="3" creationId="{6839F6BF-9DC6-423D-060B-93B8DF450AD4}"/>
          </ac:spMkLst>
        </pc:spChg>
        <pc:spChg chg="ad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7" creationId="{66B332A4-D438-4773-A77F-5ED49A448D9D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8" creationId="{5A59F003-E00A-43F9-91DC-CC54E3B87466}"/>
          </ac:spMkLst>
        </pc:spChg>
        <pc:spChg chg="add">
          <ac:chgData name="Mimoune Djouallah" userId="e1561a5b-d26e-4b74-9b55-eec10b81ac09" providerId="ADAL" clId="{3E55BC71-9D36-43C7-8C9D-EA6048604A32}" dt="2023-06-21T00:12:08.455" v="2248" actId="26606"/>
          <ac:spMkLst>
            <pc:docMk/>
            <pc:sldMk cId="2482199669" sldId="269"/>
            <ac:spMk id="9" creationId="{DF9AD32D-FF05-44F4-BD4D-9CEE89B71EB9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10" creationId="{D74A4382-E3AD-430A-9A1F-DFA3E0E77A7D}"/>
          </ac:spMkLst>
        </pc:spChg>
        <pc:spChg chg="add del">
          <ac:chgData name="Mimoune Djouallah" userId="e1561a5b-d26e-4b74-9b55-eec10b81ac09" providerId="ADAL" clId="{3E55BC71-9D36-43C7-8C9D-EA6048604A32}" dt="2023-06-21T00:12:04.156" v="2244" actId="26606"/>
          <ac:spMkLst>
            <pc:docMk/>
            <pc:sldMk cId="2482199669" sldId="269"/>
            <ac:spMk id="12" creationId="{79F40191-0F44-4FD1-82CC-ACB507C14BE6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4" creationId="{08C9B587-E65E-4B52-B37C-ABEBB6E87928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5" creationId="{0671A8AE-40A1-4631-A6B8-581AFF065482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7" creationId="{AB58EF07-17C2-48CF-ABB0-EEF1F17CB8F0}"/>
          </ac:spMkLst>
        </pc:spChg>
        <pc:spChg chg="add del">
          <ac:chgData name="Mimoune Djouallah" userId="e1561a5b-d26e-4b74-9b55-eec10b81ac09" providerId="ADAL" clId="{3E55BC71-9D36-43C7-8C9D-EA6048604A32}" dt="2023-06-21T00:12:08.451" v="2247" actId="26606"/>
          <ac:spMkLst>
            <pc:docMk/>
            <pc:sldMk cId="2482199669" sldId="269"/>
            <ac:spMk id="18" creationId="{AF2F604E-43BE-4DC3-B983-E071523364F8}"/>
          </ac:spMkLst>
        </pc:spChg>
        <pc:picChg chg="add del">
          <ac:chgData name="Mimoune Djouallah" userId="e1561a5b-d26e-4b74-9b55-eec10b81ac09" providerId="ADAL" clId="{3E55BC71-9D36-43C7-8C9D-EA6048604A32}" dt="2023-06-21T00:12:04.156" v="2244" actId="26606"/>
          <ac:picMkLst>
            <pc:docMk/>
            <pc:sldMk cId="2482199669" sldId="269"/>
            <ac:picMk id="4" creationId="{02EAF54F-BB0B-1A9C-E7AE-E631FA6639C7}"/>
          </ac:picMkLst>
        </pc:picChg>
        <pc:picChg chg="add del">
          <ac:chgData name="Mimoune Djouallah" userId="e1561a5b-d26e-4b74-9b55-eec10b81ac09" providerId="ADAL" clId="{3E55BC71-9D36-43C7-8C9D-EA6048604A32}" dt="2023-06-21T00:12:08.451" v="2247" actId="26606"/>
          <ac:picMkLst>
            <pc:docMk/>
            <pc:sldMk cId="2482199669" sldId="269"/>
            <ac:picMk id="16" creationId="{A5ACBFFB-611A-641D-3A7C-53FF4AD3E580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3T08:42:31.743" v="10866" actId="20577"/>
        <pc:sldMkLst>
          <pc:docMk/>
          <pc:sldMk cId="871008773" sldId="270"/>
        </pc:sldMkLst>
        <pc:spChg chg="mod">
          <ac:chgData name="Mimoune Djouallah" userId="e1561a5b-d26e-4b74-9b55-eec10b81ac09" providerId="ADAL" clId="{3E55BC71-9D36-43C7-8C9D-EA6048604A32}" dt="2023-06-23T08:42:31.743" v="10866" actId="20577"/>
          <ac:spMkLst>
            <pc:docMk/>
            <pc:sldMk cId="871008773" sldId="270"/>
            <ac:spMk id="2" creationId="{2676A704-0F8A-BEA7-AAD2-1BB33549997C}"/>
          </ac:spMkLst>
        </pc:spChg>
        <pc:spChg chg="del mod">
          <ac:chgData name="Mimoune Djouallah" userId="e1561a5b-d26e-4b74-9b55-eec10b81ac09" providerId="ADAL" clId="{3E55BC71-9D36-43C7-8C9D-EA6048604A32}" dt="2023-06-21T00:47:35.634" v="3040" actId="26606"/>
          <ac:spMkLst>
            <pc:docMk/>
            <pc:sldMk cId="871008773" sldId="270"/>
            <ac:spMk id="3" creationId="{E1FD7420-6937-730E-2212-E10C8F3F4B06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0" creationId="{BACC6370-2D7E-4714-9D71-7542949D7D5D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2" creationId="{F68B3F68-107C-434F-AA38-110D5EA91B85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4" creationId="{AAD0DBB9-1A4B-4391-81D4-CB19F9AB918A}"/>
          </ac:spMkLst>
        </pc:spChg>
        <pc:spChg chg="add">
          <ac:chgData name="Mimoune Djouallah" userId="e1561a5b-d26e-4b74-9b55-eec10b81ac09" providerId="ADAL" clId="{3E55BC71-9D36-43C7-8C9D-EA6048604A32}" dt="2023-06-21T01:10:41.780" v="3392" actId="26606"/>
          <ac:spMkLst>
            <pc:docMk/>
            <pc:sldMk cId="871008773" sldId="270"/>
            <ac:spMk id="16" creationId="{063BBA22-50EA-4C4D-BE05-F1CE4E63AA56}"/>
          </ac:spMkLst>
        </pc:spChg>
        <pc:graphicFrameChg chg="add mod modGraphic">
          <ac:chgData name="Mimoune Djouallah" userId="e1561a5b-d26e-4b74-9b55-eec10b81ac09" providerId="ADAL" clId="{3E55BC71-9D36-43C7-8C9D-EA6048604A32}" dt="2023-06-21T01:11:16.017" v="3394" actId="478"/>
          <ac:graphicFrameMkLst>
            <pc:docMk/>
            <pc:sldMk cId="871008773" sldId="270"/>
            <ac:graphicFrameMk id="5" creationId="{1261DFAA-D619-D242-F2F5-E9AE5E3C9D04}"/>
          </ac:graphicFrameMkLst>
        </pc:graphicFrameChg>
      </pc:sldChg>
      <pc:sldChg chg="addSp delSp modSp new mod setBg">
        <pc:chgData name="Mimoune Djouallah" userId="e1561a5b-d26e-4b74-9b55-eec10b81ac09" providerId="ADAL" clId="{3E55BC71-9D36-43C7-8C9D-EA6048604A32}" dt="2023-06-21T01:22:41.283" v="3673" actId="20577"/>
        <pc:sldMkLst>
          <pc:docMk/>
          <pc:sldMk cId="3387627249" sldId="271"/>
        </pc:sldMkLst>
        <pc:spChg chg="mod">
          <ac:chgData name="Mimoune Djouallah" userId="e1561a5b-d26e-4b74-9b55-eec10b81ac09" providerId="ADAL" clId="{3E55BC71-9D36-43C7-8C9D-EA6048604A32}" dt="2023-06-21T01:22:13.902" v="3656" actId="20577"/>
          <ac:spMkLst>
            <pc:docMk/>
            <pc:sldMk cId="3387627249" sldId="271"/>
            <ac:spMk id="2" creationId="{6375E1E1-C572-B4DF-EFD4-4D34BC41313D}"/>
          </ac:spMkLst>
        </pc:spChg>
        <pc:spChg chg="del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3" creationId="{67F0355B-B7AA-DBB8-BD65-4570A11314BB}"/>
          </ac:spMkLst>
        </pc:spChg>
        <pc:spChg chg="add mod">
          <ac:chgData name="Mimoune Djouallah" userId="e1561a5b-d26e-4b74-9b55-eec10b81ac09" providerId="ADAL" clId="{3E55BC71-9D36-43C7-8C9D-EA6048604A32}" dt="2023-06-21T01:22:41.283" v="3673" actId="20577"/>
          <ac:spMkLst>
            <pc:docMk/>
            <pc:sldMk cId="3387627249" sldId="271"/>
            <ac:spMk id="7" creationId="{9B515244-C499-F67B-6EC0-08100B9A2B36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2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4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6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1:10:07.158" v="3389" actId="26606"/>
          <ac:spMkLst>
            <pc:docMk/>
            <pc:sldMk cId="3387627249" sldId="271"/>
            <ac:spMk id="18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1:10:10.568" v="3390" actId="1076"/>
          <ac:picMkLst>
            <pc:docMk/>
            <pc:sldMk cId="3387627249" sldId="271"/>
            <ac:picMk id="5" creationId="{2899DEB4-38F2-5DD8-F018-560F2D5BA90A}"/>
          </ac:picMkLst>
        </pc:picChg>
        <pc:picChg chg="add del mod">
          <ac:chgData name="Mimoune Djouallah" userId="e1561a5b-d26e-4b74-9b55-eec10b81ac09" providerId="ADAL" clId="{3E55BC71-9D36-43C7-8C9D-EA6048604A32}" dt="2023-06-21T01:15:22.412" v="3397" actId="478"/>
          <ac:picMkLst>
            <pc:docMk/>
            <pc:sldMk cId="3387627249" sldId="271"/>
            <ac:picMk id="6" creationId="{3A7C1EC6-3827-A23E-1956-F660CC05391F}"/>
          </ac:picMkLst>
        </pc:picChg>
      </pc:sldChg>
      <pc:sldChg chg="addSp modSp new mod ord setBg">
        <pc:chgData name="Mimoune Djouallah" userId="e1561a5b-d26e-4b74-9b55-eec10b81ac09" providerId="ADAL" clId="{3E55BC71-9D36-43C7-8C9D-EA6048604A32}" dt="2023-06-22T01:42:14.911" v="9049" actId="26606"/>
        <pc:sldMkLst>
          <pc:docMk/>
          <pc:sldMk cId="507601773" sldId="272"/>
        </pc:sldMkLst>
        <pc:spChg chg="mo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2" creationId="{17775FEA-510C-D8E2-8E2F-C4F25D1E1584}"/>
          </ac:spMkLst>
        </pc:spChg>
        <pc:spChg chg="mo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3" creationId="{5C185A30-31D9-8654-22D7-190EB14E69FF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2T01:42:14.911" v="9049" actId="26606"/>
          <ac:spMkLst>
            <pc:docMk/>
            <pc:sldMk cId="507601773" sldId="272"/>
            <ac:spMk id="20" creationId="{8D71EDA1-87BF-4D5D-AB79-F346FD19278A}"/>
          </ac:spMkLst>
        </pc:spChg>
      </pc:sldChg>
      <pc:sldChg chg="addSp delSp modSp new mod ord setBg setClrOvrMap">
        <pc:chgData name="Mimoune Djouallah" userId="e1561a5b-d26e-4b74-9b55-eec10b81ac09" providerId="ADAL" clId="{3E55BC71-9D36-43C7-8C9D-EA6048604A32}" dt="2023-06-23T00:42:53.538" v="9594" actId="313"/>
        <pc:sldMkLst>
          <pc:docMk/>
          <pc:sldMk cId="2161760069" sldId="273"/>
        </pc:sldMkLst>
        <pc:spChg chg="mo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2" creationId="{58036B7F-8DE2-1994-2B4B-9B1DA7914080}"/>
          </ac:spMkLst>
        </pc:spChg>
        <pc:spChg chg="mod">
          <ac:chgData name="Mimoune Djouallah" userId="e1561a5b-d26e-4b74-9b55-eec10b81ac09" providerId="ADAL" clId="{3E55BC71-9D36-43C7-8C9D-EA6048604A32}" dt="2023-06-23T00:42:53.538" v="9594" actId="313"/>
          <ac:spMkLst>
            <pc:docMk/>
            <pc:sldMk cId="2161760069" sldId="273"/>
            <ac:spMk id="3" creationId="{782B7227-4436-BE69-3C83-FE38B4EE3A16}"/>
          </ac:spMkLst>
        </pc:spChg>
        <pc:spChg chg="add del">
          <ac:chgData name="Mimoune Djouallah" userId="e1561a5b-d26e-4b74-9b55-eec10b81ac09" providerId="ADAL" clId="{3E55BC71-9D36-43C7-8C9D-EA6048604A32}" dt="2023-06-21T04:09:57.773" v="5148" actId="26606"/>
          <ac:spMkLst>
            <pc:docMk/>
            <pc:sldMk cId="2161760069" sldId="273"/>
            <ac:spMk id="9" creationId="{9228552E-C8B1-4A80-8448-0787CE0FC704}"/>
          </ac:spMkLst>
        </pc:spChg>
        <pc:spChg chg="ad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10" creationId="{245A9F99-D9B1-4094-A2E2-B90AC1DB7B9C}"/>
          </ac:spMkLst>
        </pc:spChg>
        <pc:spChg chg="add">
          <ac:chgData name="Mimoune Djouallah" userId="e1561a5b-d26e-4b74-9b55-eec10b81ac09" providerId="ADAL" clId="{3E55BC71-9D36-43C7-8C9D-EA6048604A32}" dt="2023-06-21T04:09:57.777" v="5149" actId="26606"/>
          <ac:spMkLst>
            <pc:docMk/>
            <pc:sldMk cId="2161760069" sldId="273"/>
            <ac:spMk id="12" creationId="{B7FAF607-473A-4A43-A23D-BBFF5C4117BB}"/>
          </ac:spMkLst>
        </pc:spChg>
        <pc:grpChg chg="add">
          <ac:chgData name="Mimoune Djouallah" userId="e1561a5b-d26e-4b74-9b55-eec10b81ac09" providerId="ADAL" clId="{3E55BC71-9D36-43C7-8C9D-EA6048604A32}" dt="2023-06-21T04:09:57.777" v="5149" actId="26606"/>
          <ac:grpSpMkLst>
            <pc:docMk/>
            <pc:sldMk cId="2161760069" sldId="273"/>
            <ac:grpSpMk id="14" creationId="{C5F6476F-D303-44D3-B30F-1BA348F0F64A}"/>
          </ac:grpSpMkLst>
        </pc:grpChg>
        <pc:picChg chg="add del">
          <ac:chgData name="Mimoune Djouallah" userId="e1561a5b-d26e-4b74-9b55-eec10b81ac09" providerId="ADAL" clId="{3E55BC71-9D36-43C7-8C9D-EA6048604A32}" dt="2023-06-21T04:09:57.773" v="5148" actId="26606"/>
          <ac:picMkLst>
            <pc:docMk/>
            <pc:sldMk cId="2161760069" sldId="273"/>
            <ac:picMk id="5" creationId="{6013F50F-392E-E665-F989-3A32CEA5329C}"/>
          </ac:picMkLst>
        </pc:picChg>
        <pc:picChg chg="add">
          <ac:chgData name="Mimoune Djouallah" userId="e1561a5b-d26e-4b74-9b55-eec10b81ac09" providerId="ADAL" clId="{3E55BC71-9D36-43C7-8C9D-EA6048604A32}" dt="2023-06-21T04:09:57.777" v="5149" actId="26606"/>
          <ac:picMkLst>
            <pc:docMk/>
            <pc:sldMk cId="2161760069" sldId="273"/>
            <ac:picMk id="7" creationId="{60E0C5DA-FA0F-BDA1-2B7B-8F01B14EEA47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1T07:46:34.270" v="6298" actId="20577"/>
        <pc:sldMkLst>
          <pc:docMk/>
          <pc:sldMk cId="1456355044" sldId="274"/>
        </pc:sldMkLst>
        <pc:spChg chg="mod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2" creationId="{717CFF17-8EA0-668F-AAB6-DD64F8A7735C}"/>
          </ac:spMkLst>
        </pc:spChg>
        <pc:spChg chg="add del mod">
          <ac:chgData name="Mimoune Djouallah" userId="e1561a5b-d26e-4b74-9b55-eec10b81ac09" providerId="ADAL" clId="{3E55BC71-9D36-43C7-8C9D-EA6048604A32}" dt="2023-06-21T04:48:56.654" v="5608" actId="26606"/>
          <ac:spMkLst>
            <pc:docMk/>
            <pc:sldMk cId="1456355044" sldId="274"/>
            <ac:spMk id="3" creationId="{92A57E54-059F-D7C9-1148-A6A7AB8F31DB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9" creationId="{BACC6370-2D7E-4714-9D71-7542949D7D5D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1" creationId="{F68B3F68-107C-434F-AA38-110D5EA91B85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3" creationId="{AAD0DBB9-1A4B-4391-81D4-CB19F9AB918A}"/>
          </ac:spMkLst>
        </pc:spChg>
        <pc:spChg chg="add del">
          <ac:chgData name="Mimoune Djouallah" userId="e1561a5b-d26e-4b74-9b55-eec10b81ac09" providerId="ADAL" clId="{3E55BC71-9D36-43C7-8C9D-EA6048604A32}" dt="2023-06-21T04:48:56.638" v="5607" actId="26606"/>
          <ac:spMkLst>
            <pc:docMk/>
            <pc:sldMk cId="1456355044" sldId="274"/>
            <ac:spMk id="15" creationId="{063BBA22-50EA-4C4D-BE05-F1CE4E63AA56}"/>
          </ac:spMkLst>
        </pc:spChg>
        <pc:graphicFrameChg chg="add del">
          <ac:chgData name="Mimoune Djouallah" userId="e1561a5b-d26e-4b74-9b55-eec10b81ac09" providerId="ADAL" clId="{3E55BC71-9D36-43C7-8C9D-EA6048604A32}" dt="2023-06-21T04:48:56.638" v="5607" actId="26606"/>
          <ac:graphicFrameMkLst>
            <pc:docMk/>
            <pc:sldMk cId="1456355044" sldId="274"/>
            <ac:graphicFrameMk id="5" creationId="{A6ED219F-F2EC-7EF8-1186-0B4B99CDECAC}"/>
          </ac:graphicFrameMkLst>
        </pc:graphicFrameChg>
        <pc:graphicFrameChg chg="add mod">
          <ac:chgData name="Mimoune Djouallah" userId="e1561a5b-d26e-4b74-9b55-eec10b81ac09" providerId="ADAL" clId="{3E55BC71-9D36-43C7-8C9D-EA6048604A32}" dt="2023-06-21T07:46:34.270" v="6298" actId="20577"/>
          <ac:graphicFrameMkLst>
            <pc:docMk/>
            <pc:sldMk cId="1456355044" sldId="274"/>
            <ac:graphicFrameMk id="17" creationId="{E968C1D3-EA17-039D-423F-CF346D9217AF}"/>
          </ac:graphicFrameMkLst>
        </pc:graphicFrameChg>
      </pc:sldChg>
      <pc:sldChg chg="addSp delSp modSp new mod ord setBg">
        <pc:chgData name="Mimoune Djouallah" userId="e1561a5b-d26e-4b74-9b55-eec10b81ac09" providerId="ADAL" clId="{3E55BC71-9D36-43C7-8C9D-EA6048604A32}" dt="2023-06-22T01:45:15.770" v="9055"/>
        <pc:sldMkLst>
          <pc:docMk/>
          <pc:sldMk cId="3488996454" sldId="275"/>
        </pc:sldMkLst>
        <pc:spChg chg="mod">
          <ac:chgData name="Mimoune Djouallah" userId="e1561a5b-d26e-4b74-9b55-eec10b81ac09" providerId="ADAL" clId="{3E55BC71-9D36-43C7-8C9D-EA6048604A32}" dt="2023-06-21T06:54:37.885" v="6236" actId="20577"/>
          <ac:spMkLst>
            <pc:docMk/>
            <pc:sldMk cId="3488996454" sldId="275"/>
            <ac:spMk id="2" creationId="{787D7526-27FB-8556-F809-15B00A049EC8}"/>
          </ac:spMkLst>
        </pc:spChg>
        <pc:spChg chg="del mod">
          <ac:chgData name="Mimoune Djouallah" userId="e1561a5b-d26e-4b74-9b55-eec10b81ac09" providerId="ADAL" clId="{3E55BC71-9D36-43C7-8C9D-EA6048604A32}" dt="2023-06-21T04:52:02.040" v="5610" actId="478"/>
          <ac:spMkLst>
            <pc:docMk/>
            <pc:sldMk cId="3488996454" sldId="275"/>
            <ac:spMk id="3" creationId="{DC8B88F3-B5B1-9E72-AFB8-6F0B14ECE418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8" creationId="{1B15ED52-F352-441B-82BF-E0EA34836D08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0" creationId="{3B2E3793-BFE6-45A2-9B7B-E18844431C99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2" creationId="{BC4C4868-CB8F-4AF9-9CDB-8108F2C19B67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4" creationId="{375E0459-6403-40CD-989D-56A4407CA12E}"/>
          </ac:spMkLst>
        </pc:spChg>
        <pc:spChg chg="add">
          <ac:chgData name="Mimoune Djouallah" userId="e1561a5b-d26e-4b74-9b55-eec10b81ac09" providerId="ADAL" clId="{3E55BC71-9D36-43C7-8C9D-EA6048604A32}" dt="2023-06-21T04:51:56.229" v="5609" actId="26606"/>
          <ac:spMkLst>
            <pc:docMk/>
            <pc:sldMk cId="3488996454" sldId="275"/>
            <ac:spMk id="16" creationId="{53E5B1A8-3AC9-4BD1-9BBC-78CA94F2D1BA}"/>
          </ac:spMkLst>
        </pc:spChg>
      </pc:sldChg>
      <pc:sldChg chg="addSp delSp modSp add mod ord">
        <pc:chgData name="Mimoune Djouallah" userId="e1561a5b-d26e-4b74-9b55-eec10b81ac09" providerId="ADAL" clId="{3E55BC71-9D36-43C7-8C9D-EA6048604A32}" dt="2023-06-22T02:59:37.936" v="9415"/>
        <pc:sldMkLst>
          <pc:docMk/>
          <pc:sldMk cId="1594065046" sldId="276"/>
        </pc:sldMkLst>
        <pc:spChg chg="mod">
          <ac:chgData name="Mimoune Djouallah" userId="e1561a5b-d26e-4b74-9b55-eec10b81ac09" providerId="ADAL" clId="{3E55BC71-9D36-43C7-8C9D-EA6048604A32}" dt="2023-06-22T01:48:17.759" v="9080" actId="20577"/>
          <ac:spMkLst>
            <pc:docMk/>
            <pc:sldMk cId="1594065046" sldId="276"/>
            <ac:spMk id="2" creationId="{787D7526-27FB-8556-F809-15B00A049EC8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8" creationId="{1B15ED52-F352-441B-82BF-E0EA34836D08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0" creationId="{3B2E3793-BFE6-45A2-9B7B-E18844431C99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2" creationId="{BC4C4868-CB8F-4AF9-9CDB-8108F2C19B67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4" creationId="{375E0459-6403-40CD-989D-56A4407CA12E}"/>
          </ac:spMkLst>
        </pc:spChg>
        <pc:spChg chg="del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16" creationId="{53E5B1A8-3AC9-4BD1-9BBC-78CA94F2D1BA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1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3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5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7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6:22:41.588" v="6160" actId="26606"/>
          <ac:spMkLst>
            <pc:docMk/>
            <pc:sldMk cId="1594065046" sldId="276"/>
            <ac:spMk id="29" creationId="{F8260ED5-17F7-4158-B241-D51DD4CF1B7E}"/>
          </ac:spMkLst>
        </pc:spChg>
        <pc:picChg chg="add mod">
          <ac:chgData name="Mimoune Djouallah" userId="e1561a5b-d26e-4b74-9b55-eec10b81ac09" providerId="ADAL" clId="{3E55BC71-9D36-43C7-8C9D-EA6048604A32}" dt="2023-06-21T06:22:41.588" v="6160" actId="26606"/>
          <ac:picMkLst>
            <pc:docMk/>
            <pc:sldMk cId="1594065046" sldId="276"/>
            <ac:picMk id="4" creationId="{2E554BF2-2CFD-016B-552C-F358E92C8837}"/>
          </ac:picMkLst>
        </pc:picChg>
      </pc:sldChg>
      <pc:sldChg chg="new del">
        <pc:chgData name="Mimoune Djouallah" userId="e1561a5b-d26e-4b74-9b55-eec10b81ac09" providerId="ADAL" clId="{3E55BC71-9D36-43C7-8C9D-EA6048604A32}" dt="2023-06-21T05:37:16.270" v="5626" actId="2696"/>
        <pc:sldMkLst>
          <pc:docMk/>
          <pc:sldMk cId="3401682394" sldId="276"/>
        </pc:sldMkLst>
      </pc:sldChg>
      <pc:sldChg chg="addSp delSp modSp add mod">
        <pc:chgData name="Mimoune Djouallah" userId="e1561a5b-d26e-4b74-9b55-eec10b81ac09" providerId="ADAL" clId="{3E55BC71-9D36-43C7-8C9D-EA6048604A32}" dt="2023-06-23T01:17:57.166" v="10031" actId="20577"/>
        <pc:sldMkLst>
          <pc:docMk/>
          <pc:sldMk cId="11291645" sldId="277"/>
        </pc:sldMkLst>
        <pc:spChg chg="mod">
          <ac:chgData name="Mimoune Djouallah" userId="e1561a5b-d26e-4b74-9b55-eec10b81ac09" providerId="ADAL" clId="{3E55BC71-9D36-43C7-8C9D-EA6048604A32}" dt="2023-06-23T01:17:57.166" v="10031" actId="20577"/>
          <ac:spMkLst>
            <pc:docMk/>
            <pc:sldMk cId="11291645" sldId="277"/>
            <ac:spMk id="2" creationId="{787D7526-27FB-8556-F809-15B00A049EC8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8" creationId="{1B15ED52-F352-441B-82BF-E0EA34836D08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0" creationId="{3B2E3793-BFE6-45A2-9B7B-E18844431C99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2" creationId="{BC4C4868-CB8F-4AF9-9CDB-8108F2C19B67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4" creationId="{375E0459-6403-40CD-989D-56A4407CA12E}"/>
          </ac:spMkLst>
        </pc:spChg>
        <pc:spChg chg="del">
          <ac:chgData name="Mimoune Djouallah" userId="e1561a5b-d26e-4b74-9b55-eec10b81ac09" providerId="ADAL" clId="{3E55BC71-9D36-43C7-8C9D-EA6048604A32}" dt="2023-06-21T06:12:23.948" v="6156" actId="26606"/>
          <ac:spMkLst>
            <pc:docMk/>
            <pc:sldMk cId="11291645" sldId="277"/>
            <ac:spMk id="16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1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3" creationId="{91E5A9A7-95C6-4F4F-B00E-C82E07FE62EF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5" creationId="{D07DD2DE-F619-49DD-B5E7-03A290FF4ED1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7" creationId="{85149191-5F60-4A28-AAFF-039F96B0F3EC}"/>
          </ac:spMkLst>
        </pc:spChg>
        <pc:spChg chg="add del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29" creationId="{F8260ED5-17F7-4158-B241-D51DD4CF1B7E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4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6" creationId="{91E5A9A7-95C6-4F4F-B00E-C82E07FE62EF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38" creationId="{D07DD2DE-F619-49DD-B5E7-03A290FF4ED1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40" creationId="{85149191-5F60-4A28-AAFF-039F96B0F3EC}"/>
          </ac:spMkLst>
        </pc:spChg>
        <pc:spChg chg="add">
          <ac:chgData name="Mimoune Djouallah" userId="e1561a5b-d26e-4b74-9b55-eec10b81ac09" providerId="ADAL" clId="{3E55BC71-9D36-43C7-8C9D-EA6048604A32}" dt="2023-06-21T07:23:28.001" v="6279" actId="26606"/>
          <ac:spMkLst>
            <pc:docMk/>
            <pc:sldMk cId="11291645" sldId="277"/>
            <ac:spMk id="42" creationId="{F8260ED5-17F7-4158-B241-D51DD4CF1B7E}"/>
          </ac:spMkLst>
        </pc:spChg>
        <pc:picChg chg="add del mod">
          <ac:chgData name="Mimoune Djouallah" userId="e1561a5b-d26e-4b74-9b55-eec10b81ac09" providerId="ADAL" clId="{3E55BC71-9D36-43C7-8C9D-EA6048604A32}" dt="2023-06-21T07:23:23.152" v="6277" actId="478"/>
          <ac:picMkLst>
            <pc:docMk/>
            <pc:sldMk cId="11291645" sldId="277"/>
            <ac:picMk id="4" creationId="{8FF1475F-CC6E-B908-271E-DB0EF0CC95DB}"/>
          </ac:picMkLst>
        </pc:picChg>
        <pc:picChg chg="add mod">
          <ac:chgData name="Mimoune Djouallah" userId="e1561a5b-d26e-4b74-9b55-eec10b81ac09" providerId="ADAL" clId="{3E55BC71-9D36-43C7-8C9D-EA6048604A32}" dt="2023-06-21T07:45:51.680" v="6281" actId="14100"/>
          <ac:picMkLst>
            <pc:docMk/>
            <pc:sldMk cId="11291645" sldId="277"/>
            <ac:picMk id="5" creationId="{C6F42F5D-2259-D98F-29A2-F36F8FB2BAA3}"/>
          </ac:picMkLst>
        </pc:picChg>
      </pc:sldChg>
      <pc:sldChg chg="addSp modSp add mod ord">
        <pc:chgData name="Mimoune Djouallah" userId="e1561a5b-d26e-4b74-9b55-eec10b81ac09" providerId="ADAL" clId="{3E55BC71-9D36-43C7-8C9D-EA6048604A32}" dt="2023-06-23T02:03:26.672" v="10485"/>
        <pc:sldMkLst>
          <pc:docMk/>
          <pc:sldMk cId="2891285728" sldId="278"/>
        </pc:sldMkLst>
        <pc:spChg chg="mod">
          <ac:chgData name="Mimoune Djouallah" userId="e1561a5b-d26e-4b74-9b55-eec10b81ac09" providerId="ADAL" clId="{3E55BC71-9D36-43C7-8C9D-EA6048604A32}" dt="2023-06-22T01:22:30.239" v="7906" actId="20577"/>
          <ac:spMkLst>
            <pc:docMk/>
            <pc:sldMk cId="2891285728" sldId="278"/>
            <ac:spMk id="2" creationId="{787D7526-27FB-8556-F809-15B00A049EC8}"/>
          </ac:spMkLst>
        </pc:spChg>
        <pc:spChg chg="add mod">
          <ac:chgData name="Mimoune Djouallah" userId="e1561a5b-d26e-4b74-9b55-eec10b81ac09" providerId="ADAL" clId="{3E55BC71-9D36-43C7-8C9D-EA6048604A32}" dt="2023-06-22T01:24:04.890" v="8218" actId="20577"/>
          <ac:spMkLst>
            <pc:docMk/>
            <pc:sldMk cId="2891285728" sldId="278"/>
            <ac:spMk id="3" creationId="{B362E87B-93E4-9FAA-600E-476DE43D932B}"/>
          </ac:spMkLst>
        </pc:spChg>
      </pc:sldChg>
      <pc:sldChg chg="addSp delSp modSp add mod ord">
        <pc:chgData name="Mimoune Djouallah" userId="e1561a5b-d26e-4b74-9b55-eec10b81ac09" providerId="ADAL" clId="{3E55BC71-9D36-43C7-8C9D-EA6048604A32}" dt="2023-06-22T03:16:54.111" v="9429"/>
        <pc:sldMkLst>
          <pc:docMk/>
          <pc:sldMk cId="4121121551" sldId="279"/>
        </pc:sldMkLst>
        <pc:spChg chg="mo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" creationId="{787D7526-27FB-8556-F809-15B00A049EC8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8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0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2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4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16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6:56:21.072" v="6274" actId="26606"/>
          <ac:spMkLst>
            <pc:docMk/>
            <pc:sldMk cId="4121121551" sldId="279"/>
            <ac:spMk id="21" creationId="{D4771268-CB57-404A-9271-370EB28F6090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3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4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5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1T06:56:21.078" v="6275" actId="26606"/>
          <ac:spMkLst>
            <pc:docMk/>
            <pc:sldMk cId="4121121551" sldId="279"/>
            <ac:spMk id="27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1T06:56:25.632" v="6276" actId="14100"/>
          <ac:picMkLst>
            <pc:docMk/>
            <pc:sldMk cId="4121121551" sldId="279"/>
            <ac:picMk id="4" creationId="{4A8AF773-22D9-E868-7CA6-042FF31F4F0C}"/>
          </ac:picMkLst>
        </pc:picChg>
      </pc:sldChg>
      <pc:sldChg chg="addSp modSp new mod setBg setClrOvrMap">
        <pc:chgData name="Mimoune Djouallah" userId="e1561a5b-d26e-4b74-9b55-eec10b81ac09" providerId="ADAL" clId="{3E55BC71-9D36-43C7-8C9D-EA6048604A32}" dt="2023-06-23T00:39:35.011" v="9579" actId="114"/>
        <pc:sldMkLst>
          <pc:docMk/>
          <pc:sldMk cId="267590291" sldId="280"/>
        </pc:sldMkLst>
        <pc:spChg chg="mo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2" creationId="{9E9A45F2-0276-89B9-5065-3FE3C1CFBFA6}"/>
          </ac:spMkLst>
        </pc:spChg>
        <pc:spChg chg="mod">
          <ac:chgData name="Mimoune Djouallah" userId="e1561a5b-d26e-4b74-9b55-eec10b81ac09" providerId="ADAL" clId="{3E55BC71-9D36-43C7-8C9D-EA6048604A32}" dt="2023-06-23T00:39:35.011" v="9579" actId="114"/>
          <ac:spMkLst>
            <pc:docMk/>
            <pc:sldMk cId="267590291" sldId="280"/>
            <ac:spMk id="3" creationId="{D59095AD-9909-A652-35B6-B12C19A076F4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2T01:42:03.136" v="9047" actId="26606"/>
          <ac:spMkLst>
            <pc:docMk/>
            <pc:sldMk cId="267590291" sldId="280"/>
            <ac:spMk id="20" creationId="{8D71EDA1-87BF-4D5D-AB79-F346FD19278A}"/>
          </ac:spMkLst>
        </pc:spChg>
        <pc:picChg chg="add">
          <ac:chgData name="Mimoune Djouallah" userId="e1561a5b-d26e-4b74-9b55-eec10b81ac09" providerId="ADAL" clId="{3E55BC71-9D36-43C7-8C9D-EA6048604A32}" dt="2023-06-22T01:42:03.136" v="9047" actId="26606"/>
          <ac:picMkLst>
            <pc:docMk/>
            <pc:sldMk cId="267590291" sldId="280"/>
            <ac:picMk id="7" creationId="{F7C4B910-55B1-C58A-15B6-A9C759A44D64}"/>
          </ac:picMkLst>
        </pc:picChg>
      </pc:sldChg>
      <pc:sldChg chg="addSp delSp modSp add del mod setBg">
        <pc:chgData name="Mimoune Djouallah" userId="e1561a5b-d26e-4b74-9b55-eec10b81ac09" providerId="ADAL" clId="{3E55BC71-9D36-43C7-8C9D-EA6048604A32}" dt="2023-06-21T09:17:28.096" v="6302" actId="2890"/>
        <pc:sldMkLst>
          <pc:docMk/>
          <pc:sldMk cId="4263580096" sldId="280"/>
        </pc:sldMkLst>
        <pc:spChg chg="mod">
          <ac:chgData name="Mimoune Djouallah" userId="e1561a5b-d26e-4b74-9b55-eec10b81ac09" providerId="ADAL" clId="{3E55BC71-9D36-43C7-8C9D-EA6048604A32}" dt="2023-06-21T09:17:25.961" v="6301" actId="26606"/>
          <ac:spMkLst>
            <pc:docMk/>
            <pc:sldMk cId="4263580096" sldId="280"/>
            <ac:spMk id="2" creationId="{717CFF17-8EA0-668F-AAB6-DD64F8A7735C}"/>
          </ac:spMkLst>
        </pc:spChg>
        <pc:spChg chg="add del">
          <ac:chgData name="Mimoune Djouallah" userId="e1561a5b-d26e-4b74-9b55-eec10b81ac09" providerId="ADAL" clId="{3E55BC71-9D36-43C7-8C9D-EA6048604A32}" dt="2023-06-21T09:17:25.961" v="6301" actId="26606"/>
          <ac:spMkLst>
            <pc:docMk/>
            <pc:sldMk cId="4263580096" sldId="280"/>
            <ac:spMk id="22" creationId="{56E9B3E6-E277-4D68-BA48-9CB43FFBD6E2}"/>
          </ac:spMkLst>
        </pc:spChg>
        <pc:spChg chg="add del">
          <ac:chgData name="Mimoune Djouallah" userId="e1561a5b-d26e-4b74-9b55-eec10b81ac09" providerId="ADAL" clId="{3E55BC71-9D36-43C7-8C9D-EA6048604A32}" dt="2023-06-21T09:17:25.961" v="6301" actId="26606"/>
          <ac:spMkLst>
            <pc:docMk/>
            <pc:sldMk cId="4263580096" sldId="280"/>
            <ac:spMk id="29" creationId="{D5B0017B-2ECA-49AF-B397-DC140825DF8D}"/>
          </ac:spMkLst>
        </pc:spChg>
        <pc:grpChg chg="add del">
          <ac:chgData name="Mimoune Djouallah" userId="e1561a5b-d26e-4b74-9b55-eec10b81ac09" providerId="ADAL" clId="{3E55BC71-9D36-43C7-8C9D-EA6048604A32}" dt="2023-06-21T09:17:25.961" v="6301" actId="26606"/>
          <ac:grpSpMkLst>
            <pc:docMk/>
            <pc:sldMk cId="4263580096" sldId="280"/>
            <ac:grpSpMk id="24" creationId="{AE1C45F0-260A-458C-96ED-C1F6D2151219}"/>
          </ac:grpSpMkLst>
        </pc:grpChg>
        <pc:graphicFrameChg chg="mod modGraphic">
          <ac:chgData name="Mimoune Djouallah" userId="e1561a5b-d26e-4b74-9b55-eec10b81ac09" providerId="ADAL" clId="{3E55BC71-9D36-43C7-8C9D-EA6048604A32}" dt="2023-06-21T09:17:25.961" v="6301" actId="26606"/>
          <ac:graphicFrameMkLst>
            <pc:docMk/>
            <pc:sldMk cId="4263580096" sldId="280"/>
            <ac:graphicFrameMk id="17" creationId="{E968C1D3-EA17-039D-423F-CF346D9217AF}"/>
          </ac:graphicFrameMkLst>
        </pc:graphicFrameChg>
        <pc:cxnChg chg="add del">
          <ac:chgData name="Mimoune Djouallah" userId="e1561a5b-d26e-4b74-9b55-eec10b81ac09" providerId="ADAL" clId="{3E55BC71-9D36-43C7-8C9D-EA6048604A32}" dt="2023-06-21T09:17:25.961" v="6301" actId="26606"/>
          <ac:cxnSpMkLst>
            <pc:docMk/>
            <pc:sldMk cId="4263580096" sldId="280"/>
            <ac:cxnSpMk id="31" creationId="{6CF1BAF6-AD41-4082-B212-8A1F9A2E8779}"/>
          </ac:cxnSpMkLst>
        </pc:cxnChg>
      </pc:sldChg>
      <pc:sldChg chg="addSp delSp modSp new mod setBg">
        <pc:chgData name="Mimoune Djouallah" userId="e1561a5b-d26e-4b74-9b55-eec10b81ac09" providerId="ADAL" clId="{3E55BC71-9D36-43C7-8C9D-EA6048604A32}" dt="2023-06-22T01:34:46.543" v="8351" actId="20577"/>
        <pc:sldMkLst>
          <pc:docMk/>
          <pc:sldMk cId="2576202820" sldId="281"/>
        </pc:sldMkLst>
        <pc:spChg chg="mo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2" creationId="{1132A1DD-8629-B15B-78F6-2CB6B0649BA8}"/>
          </ac:spMkLst>
        </pc:spChg>
        <pc:spChg chg="mod ord">
          <ac:chgData name="Mimoune Djouallah" userId="e1561a5b-d26e-4b74-9b55-eec10b81ac09" providerId="ADAL" clId="{3E55BC71-9D36-43C7-8C9D-EA6048604A32}" dt="2023-06-22T01:34:46.543" v="8351" actId="20577"/>
          <ac:spMkLst>
            <pc:docMk/>
            <pc:sldMk cId="2576202820" sldId="281"/>
            <ac:spMk id="3" creationId="{C9C3D995-495A-41C7-F022-5F31186D0073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3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5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7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39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9:33:54.666" v="6750" actId="26606"/>
          <ac:spMkLst>
            <pc:docMk/>
            <pc:sldMk cId="2576202820" sldId="281"/>
            <ac:spMk id="1041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09:34:01.680" v="6752" actId="26606"/>
          <ac:spMkLst>
            <pc:docMk/>
            <pc:sldMk cId="2576202820" sldId="281"/>
            <ac:spMk id="1043" creationId="{979E27D9-03C7-44E2-9FF8-15D0C8506AF7}"/>
          </ac:spMkLst>
        </pc:spChg>
        <pc:spChg chg="add del">
          <ac:chgData name="Mimoune Djouallah" userId="e1561a5b-d26e-4b74-9b55-eec10b81ac09" providerId="ADAL" clId="{3E55BC71-9D36-43C7-8C9D-EA6048604A32}" dt="2023-06-21T09:34:01.680" v="6752" actId="26606"/>
          <ac:spMkLst>
            <pc:docMk/>
            <pc:sldMk cId="2576202820" sldId="281"/>
            <ac:spMk id="1044" creationId="{EEBF1590-3B36-48EE-A89D-3B6F3CB256AB}"/>
          </ac:spMkLst>
        </pc:spChg>
        <pc:spChg chg="add del">
          <ac:chgData name="Mimoune Djouallah" userId="e1561a5b-d26e-4b74-9b55-eec10b81ac09" providerId="ADAL" clId="{3E55BC71-9D36-43C7-8C9D-EA6048604A32}" dt="2023-06-21T09:34:01.680" v="6752" actId="26606"/>
          <ac:spMkLst>
            <pc:docMk/>
            <pc:sldMk cId="2576202820" sldId="281"/>
            <ac:spMk id="1045" creationId="{AC8F6C8C-AB5A-4548-942D-E3FD40ACBC49}"/>
          </ac:spMkLst>
        </pc:spChg>
        <pc:spChg chg="add del">
          <ac:chgData name="Mimoune Djouallah" userId="e1561a5b-d26e-4b74-9b55-eec10b81ac09" providerId="ADAL" clId="{3E55BC71-9D36-43C7-8C9D-EA6048604A32}" dt="2023-06-21T09:34:04.533" v="6754" actId="26606"/>
          <ac:spMkLst>
            <pc:docMk/>
            <pc:sldMk cId="2576202820" sldId="281"/>
            <ac:spMk id="1047" creationId="{E8A8EAB8-D2FF-444D-B34B-7D32F106AD0E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1" creationId="{1B15ED52-F352-441B-82BF-E0EA34836D08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2" creationId="{3B2E3793-BFE6-45A2-9B7B-E18844431C99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3" creationId="{BC4C4868-CB8F-4AF9-9CDB-8108F2C19B67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4" creationId="{375E0459-6403-40CD-989D-56A4407CA12E}"/>
          </ac:spMkLst>
        </pc:spChg>
        <pc:spChg chg="add del">
          <ac:chgData name="Mimoune Djouallah" userId="e1561a5b-d26e-4b74-9b55-eec10b81ac09" providerId="ADAL" clId="{3E55BC71-9D36-43C7-8C9D-EA6048604A32}" dt="2023-06-21T09:34:13.006" v="6756" actId="26606"/>
          <ac:spMkLst>
            <pc:docMk/>
            <pc:sldMk cId="2576202820" sldId="281"/>
            <ac:spMk id="1055" creationId="{53E5B1A8-3AC9-4BD1-9BBC-78CA94F2D1BA}"/>
          </ac:spMkLst>
        </pc:spChg>
        <pc:spChg chg="add del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57" creationId="{979E27D9-03C7-44E2-9FF8-15D0C8506AF7}"/>
          </ac:spMkLst>
        </pc:spChg>
        <pc:spChg chg="add del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58" creationId="{EEBF1590-3B36-48EE-A89D-3B6F3CB256AB}"/>
          </ac:spMkLst>
        </pc:spChg>
        <pc:spChg chg="add del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59" creationId="{AC8F6C8C-AB5A-4548-942D-E3FD40ACBC49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64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66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68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70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72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1T23:14:03.453" v="6971" actId="26606"/>
          <ac:spMkLst>
            <pc:docMk/>
            <pc:sldMk cId="2576202820" sldId="281"/>
            <ac:spMk id="1074" creationId="{8D71EDA1-87BF-4D5D-AB79-F346FD19278A}"/>
          </ac:spMkLst>
        </pc:spChg>
        <pc:picChg chg="add del mod">
          <ac:chgData name="Mimoune Djouallah" userId="e1561a5b-d26e-4b74-9b55-eec10b81ac09" providerId="ADAL" clId="{3E55BC71-9D36-43C7-8C9D-EA6048604A32}" dt="2023-06-21T09:33:35.785" v="6747"/>
          <ac:picMkLst>
            <pc:docMk/>
            <pc:sldMk cId="2576202820" sldId="281"/>
            <ac:picMk id="1026" creationId="{86C930F3-CC7E-7E88-B5D2-4BB7F83FBEB0}"/>
          </ac:picMkLst>
        </pc:picChg>
        <pc:picChg chg="add mod">
          <ac:chgData name="Mimoune Djouallah" userId="e1561a5b-d26e-4b74-9b55-eec10b81ac09" providerId="ADAL" clId="{3E55BC71-9D36-43C7-8C9D-EA6048604A32}" dt="2023-06-21T23:14:03.453" v="6971" actId="26606"/>
          <ac:picMkLst>
            <pc:docMk/>
            <pc:sldMk cId="2576202820" sldId="281"/>
            <ac:picMk id="1028" creationId="{D053D85E-B34B-9C6B-22AD-1AE05D0CA701}"/>
          </ac:picMkLst>
        </pc:picChg>
        <pc:cxnChg chg="add del">
          <ac:chgData name="Mimoune Djouallah" userId="e1561a5b-d26e-4b74-9b55-eec10b81ac09" providerId="ADAL" clId="{3E55BC71-9D36-43C7-8C9D-EA6048604A32}" dt="2023-06-21T09:34:04.533" v="6754" actId="26606"/>
          <ac:cxnSpMkLst>
            <pc:docMk/>
            <pc:sldMk cId="2576202820" sldId="281"/>
            <ac:cxnSpMk id="1048" creationId="{EEA38897-7BA3-4408-8083-3235339C4A60}"/>
          </ac:cxnSpMkLst>
        </pc:cxnChg>
        <pc:cxnChg chg="add del">
          <ac:chgData name="Mimoune Djouallah" userId="e1561a5b-d26e-4b74-9b55-eec10b81ac09" providerId="ADAL" clId="{3E55BC71-9D36-43C7-8C9D-EA6048604A32}" dt="2023-06-21T09:34:04.533" v="6754" actId="26606"/>
          <ac:cxnSpMkLst>
            <pc:docMk/>
            <pc:sldMk cId="2576202820" sldId="281"/>
            <ac:cxnSpMk id="1049" creationId="{F11AD06B-AB20-4097-8606-5DA00DBACE88}"/>
          </ac:cxnSpMkLst>
        </pc:cxnChg>
      </pc:sldChg>
      <pc:sldChg chg="addSp modSp new mod setBg">
        <pc:chgData name="Mimoune Djouallah" userId="e1561a5b-d26e-4b74-9b55-eec10b81ac09" providerId="ADAL" clId="{3E55BC71-9D36-43C7-8C9D-EA6048604A32}" dt="2023-06-23T11:11:47.334" v="10965" actId="20577"/>
        <pc:sldMkLst>
          <pc:docMk/>
          <pc:sldMk cId="2814044614" sldId="282"/>
        </pc:sldMkLst>
        <pc:spChg chg="mo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2" creationId="{7E228F7A-FDFE-8B55-4097-754E7F80BAFF}"/>
          </ac:spMkLst>
        </pc:spChg>
        <pc:spChg chg="mod">
          <ac:chgData name="Mimoune Djouallah" userId="e1561a5b-d26e-4b74-9b55-eec10b81ac09" providerId="ADAL" clId="{3E55BC71-9D36-43C7-8C9D-EA6048604A32}" dt="2023-06-23T11:11:47.334" v="10965" actId="20577"/>
          <ac:spMkLst>
            <pc:docMk/>
            <pc:sldMk cId="2814044614" sldId="282"/>
            <ac:spMk id="3" creationId="{9EF5E97D-EEBD-7573-51B5-486AC9DEA013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1T23:20:18.687" v="7376" actId="26606"/>
          <ac:spMkLst>
            <pc:docMk/>
            <pc:sldMk cId="2814044614" sldId="282"/>
            <ac:spMk id="20" creationId="{8D71EDA1-87BF-4D5D-AB79-F346FD19278A}"/>
          </ac:spMkLst>
        </pc:spChg>
        <pc:picChg chg="add mod">
          <ac:chgData name="Mimoune Djouallah" userId="e1561a5b-d26e-4b74-9b55-eec10b81ac09" providerId="ADAL" clId="{3E55BC71-9D36-43C7-8C9D-EA6048604A32}" dt="2023-06-23T00:49:46.740" v="9686" actId="1076"/>
          <ac:picMkLst>
            <pc:docMk/>
            <pc:sldMk cId="2814044614" sldId="282"/>
            <ac:picMk id="5" creationId="{9A3A9DA1-19E4-7E8D-5A68-A0D1F8BE78C4}"/>
          </ac:picMkLst>
        </pc:picChg>
        <pc:picChg chg="add mod">
          <ac:chgData name="Mimoune Djouallah" userId="e1561a5b-d26e-4b74-9b55-eec10b81ac09" providerId="ADAL" clId="{3E55BC71-9D36-43C7-8C9D-EA6048604A32}" dt="2023-06-22T04:45:22.820" v="9435" actId="1076"/>
          <ac:picMkLst>
            <pc:docMk/>
            <pc:sldMk cId="2814044614" sldId="282"/>
            <ac:picMk id="6" creationId="{A3635104-F600-9F36-758A-6671D0A174E8}"/>
          </ac:picMkLst>
        </pc:picChg>
      </pc:sldChg>
      <pc:sldChg chg="addSp delSp modSp add mod ord">
        <pc:chgData name="Mimoune Djouallah" userId="e1561a5b-d26e-4b74-9b55-eec10b81ac09" providerId="ADAL" clId="{3E55BC71-9D36-43C7-8C9D-EA6048604A32}" dt="2023-06-23T11:15:15.786" v="10967"/>
        <pc:sldMkLst>
          <pc:docMk/>
          <pc:sldMk cId="3470377935" sldId="283"/>
        </pc:sldMkLst>
        <pc:spChg chg="mod">
          <ac:chgData name="Mimoune Djouallah" userId="e1561a5b-d26e-4b74-9b55-eec10b81ac09" providerId="ADAL" clId="{3E55BC71-9D36-43C7-8C9D-EA6048604A32}" dt="2023-06-23T08:27:55.558" v="10840" actId="20577"/>
          <ac:spMkLst>
            <pc:docMk/>
            <pc:sldMk cId="3470377935" sldId="283"/>
            <ac:spMk id="2" creationId="{7E228F7A-FDFE-8B55-4097-754E7F80BAFF}"/>
          </ac:spMkLst>
        </pc:spChg>
        <pc:spChg chg="del">
          <ac:chgData name="Mimoune Djouallah" userId="e1561a5b-d26e-4b74-9b55-eec10b81ac09" providerId="ADAL" clId="{3E55BC71-9D36-43C7-8C9D-EA6048604A32}" dt="2023-06-21T23:36:10.113" v="7435" actId="478"/>
          <ac:spMkLst>
            <pc:docMk/>
            <pc:sldMk cId="3470377935" sldId="283"/>
            <ac:spMk id="3" creationId="{9EF5E97D-EEBD-7573-51B5-486AC9DEA013}"/>
          </ac:spMkLst>
        </pc:spChg>
        <pc:spChg chg="add del mod">
          <ac:chgData name="Mimoune Djouallah" userId="e1561a5b-d26e-4b74-9b55-eec10b81ac09" providerId="ADAL" clId="{3E55BC71-9D36-43C7-8C9D-EA6048604A32}" dt="2023-06-21T23:36:36.722" v="7438" actId="478"/>
          <ac:spMkLst>
            <pc:docMk/>
            <pc:sldMk cId="3470377935" sldId="283"/>
            <ac:spMk id="6" creationId="{85A2F8AD-52D9-8164-BDC1-50A5B0266834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0" creationId="{C4285719-470E-454C-AF62-8323075F1F5B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2" creationId="{CD9FE4EF-C4D8-49A0-B2FF-81D8DB7D8A24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4" creationId="{4300840D-0A0B-4512-BACA-B439D5B9C57C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6" creationId="{D2B78728-A580-49A7-84F9-6EF6F583ADE0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18" creationId="{38FAA1A1-D861-433F-88FA-1E9D6FD31D11}"/>
          </ac:spMkLst>
        </pc:spChg>
        <pc:spChg chg="del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0" creationId="{8D71EDA1-87BF-4D5D-AB79-F346FD19278A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5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7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29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1T23:37:04.742" v="7444" actId="26606"/>
          <ac:spMkLst>
            <pc:docMk/>
            <pc:sldMk cId="3470377935" sldId="283"/>
            <ac:spMk id="31" creationId="{A7009A0A-BEF5-4EAC-AF15-E4F9F002E239}"/>
          </ac:spMkLst>
        </pc:spChg>
        <pc:picChg chg="del">
          <ac:chgData name="Mimoune Djouallah" userId="e1561a5b-d26e-4b74-9b55-eec10b81ac09" providerId="ADAL" clId="{3E55BC71-9D36-43C7-8C9D-EA6048604A32}" dt="2023-06-21T23:35:27.496" v="7434" actId="478"/>
          <ac:picMkLst>
            <pc:docMk/>
            <pc:sldMk cId="3470377935" sldId="283"/>
            <ac:picMk id="5" creationId="{9A3A9DA1-19E4-7E8D-5A68-A0D1F8BE78C4}"/>
          </ac:picMkLst>
        </pc:picChg>
        <pc:picChg chg="add mod">
          <ac:chgData name="Mimoune Djouallah" userId="e1561a5b-d26e-4b74-9b55-eec10b81ac09" providerId="ADAL" clId="{3E55BC71-9D36-43C7-8C9D-EA6048604A32}" dt="2023-06-21T23:37:04.742" v="7444" actId="26606"/>
          <ac:picMkLst>
            <pc:docMk/>
            <pc:sldMk cId="3470377935" sldId="283"/>
            <ac:picMk id="8" creationId="{84A2F1F8-D999-F948-6EA9-9DF69E9C3840}"/>
          </ac:picMkLst>
        </pc:picChg>
      </pc:sldChg>
      <pc:sldChg chg="addSp delSp modSp new mod setBg addAnim">
        <pc:chgData name="Mimoune Djouallah" userId="e1561a5b-d26e-4b74-9b55-eec10b81ac09" providerId="ADAL" clId="{3E55BC71-9D36-43C7-8C9D-EA6048604A32}" dt="2023-06-21T23:45:15.531" v="7663" actId="14100"/>
        <pc:sldMkLst>
          <pc:docMk/>
          <pc:sldMk cId="3127952994" sldId="284"/>
        </pc:sldMkLst>
        <pc:spChg chg="mo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2" creationId="{FF8B6852-9F79-64F5-CF84-74777B559B79}"/>
          </ac:spMkLst>
        </pc:spChg>
        <pc:spChg chg="add del mod">
          <ac:chgData name="Mimoune Djouallah" userId="e1561a5b-d26e-4b74-9b55-eec10b81ac09" providerId="ADAL" clId="{3E55BC71-9D36-43C7-8C9D-EA6048604A32}" dt="2023-06-21T23:45:15.531" v="7663" actId="14100"/>
          <ac:spMkLst>
            <pc:docMk/>
            <pc:sldMk cId="3127952994" sldId="284"/>
            <ac:spMk id="3" creationId="{E8D4C348-952A-58FE-98E9-AF7A9BCBF6DA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8" creationId="{6F5A5072-7B47-4D32-B52A-4EBBF590B8A5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0" creationId="{9715DAF0-AE1B-46C9-8A6B-DB2AA05AB91D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2" creationId="{6016219D-510E-4184-9090-6D5578A87BD1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4" creationId="{AFF4A713-7B75-4B21-90D7-5AB19547C728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6" creationId="{DC631C0B-6DA6-4E57-8231-CE32B3434A7E}"/>
          </ac:spMkLst>
        </pc:spChg>
        <pc:spChg chg="add">
          <ac:chgData name="Mimoune Djouallah" userId="e1561a5b-d26e-4b74-9b55-eec10b81ac09" providerId="ADAL" clId="{3E55BC71-9D36-43C7-8C9D-EA6048604A32}" dt="2023-06-21T23:44:07.267" v="7573" actId="26606"/>
          <ac:spMkLst>
            <pc:docMk/>
            <pc:sldMk cId="3127952994" sldId="284"/>
            <ac:spMk id="18" creationId="{C29501E6-A978-4A61-9689-9085AF97A53A}"/>
          </ac:spMkLst>
        </pc:spChg>
      </pc:sldChg>
      <pc:sldChg chg="modSp add del mod">
        <pc:chgData name="Mimoune Djouallah" userId="e1561a5b-d26e-4b74-9b55-eec10b81ac09" providerId="ADAL" clId="{3E55BC71-9D36-43C7-8C9D-EA6048604A32}" dt="2023-06-23T09:05:00.560" v="10876" actId="47"/>
        <pc:sldMkLst>
          <pc:docMk/>
          <pc:sldMk cId="760708961" sldId="285"/>
        </pc:sldMkLst>
        <pc:spChg chg="mod">
          <ac:chgData name="Mimoune Djouallah" userId="e1561a5b-d26e-4b74-9b55-eec10b81ac09" providerId="ADAL" clId="{3E55BC71-9D36-43C7-8C9D-EA6048604A32}" dt="2023-06-23T00:22:08.579" v="9522" actId="14100"/>
          <ac:spMkLst>
            <pc:docMk/>
            <pc:sldMk cId="760708961" sldId="285"/>
            <ac:spMk id="2" creationId="{6DC7073B-E0B3-60E0-4BA9-7D976E5BA251}"/>
          </ac:spMkLst>
        </pc:spChg>
      </pc:sldChg>
      <pc:sldChg chg="modSp add mod">
        <pc:chgData name="Mimoune Djouallah" userId="e1561a5b-d26e-4b74-9b55-eec10b81ac09" providerId="ADAL" clId="{3E55BC71-9D36-43C7-8C9D-EA6048604A32}" dt="2023-06-23T02:06:13.027" v="10583" actId="5793"/>
        <pc:sldMkLst>
          <pc:docMk/>
          <pc:sldMk cId="1672927768" sldId="286"/>
        </pc:sldMkLst>
        <pc:spChg chg="mod">
          <ac:chgData name="Mimoune Djouallah" userId="e1561a5b-d26e-4b74-9b55-eec10b81ac09" providerId="ADAL" clId="{3E55BC71-9D36-43C7-8C9D-EA6048604A32}" dt="2023-06-23T02:06:13.027" v="10583" actId="5793"/>
          <ac:spMkLst>
            <pc:docMk/>
            <pc:sldMk cId="1672927768" sldId="286"/>
            <ac:spMk id="3" creationId="{B362E87B-93E4-9FAA-600E-476DE43D932B}"/>
          </ac:spMkLst>
        </pc:spChg>
      </pc:sldChg>
      <pc:sldChg chg="modSp add mod ord">
        <pc:chgData name="Mimoune Djouallah" userId="e1561a5b-d26e-4b74-9b55-eec10b81ac09" providerId="ADAL" clId="{3E55BC71-9D36-43C7-8C9D-EA6048604A32}" dt="2023-06-23T08:09:26.829" v="10813" actId="14100"/>
        <pc:sldMkLst>
          <pc:docMk/>
          <pc:sldMk cId="532918335" sldId="287"/>
        </pc:sldMkLst>
        <pc:spChg chg="mod">
          <ac:chgData name="Mimoune Djouallah" userId="e1561a5b-d26e-4b74-9b55-eec10b81ac09" providerId="ADAL" clId="{3E55BC71-9D36-43C7-8C9D-EA6048604A32}" dt="2023-06-23T08:09:26.829" v="10813" actId="14100"/>
          <ac:spMkLst>
            <pc:docMk/>
            <pc:sldMk cId="532918335" sldId="287"/>
            <ac:spMk id="2" creationId="{1132A1DD-8629-B15B-78F6-2CB6B0649BA8}"/>
          </ac:spMkLst>
        </pc:spChg>
        <pc:spChg chg="mod">
          <ac:chgData name="Mimoune Djouallah" userId="e1561a5b-d26e-4b74-9b55-eec10b81ac09" providerId="ADAL" clId="{3E55BC71-9D36-43C7-8C9D-EA6048604A32}" dt="2023-06-22T01:36:34.041" v="8457" actId="20577"/>
          <ac:spMkLst>
            <pc:docMk/>
            <pc:sldMk cId="532918335" sldId="287"/>
            <ac:spMk id="3" creationId="{C9C3D995-495A-41C7-F022-5F31186D0073}"/>
          </ac:spMkLst>
        </pc:spChg>
      </pc:sldChg>
      <pc:sldChg chg="addSp modSp add mod setClrOvrMap">
        <pc:chgData name="Mimoune Djouallah" userId="e1561a5b-d26e-4b74-9b55-eec10b81ac09" providerId="ADAL" clId="{3E55BC71-9D36-43C7-8C9D-EA6048604A32}" dt="2023-06-22T01:42:10.295" v="9048" actId="26606"/>
        <pc:sldMkLst>
          <pc:docMk/>
          <pc:sldMk cId="3125590549" sldId="288"/>
        </pc:sldMkLst>
        <pc:spChg chg="mo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2" creationId="{9E9A45F2-0276-89B9-5065-3FE3C1CFBFA6}"/>
          </ac:spMkLst>
        </pc:spChg>
        <pc:spChg chg="mo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3" creationId="{D59095AD-9909-A652-35B6-B12C19A076F4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2T01:42:10.295" v="9048" actId="26606"/>
          <ac:spMkLst>
            <pc:docMk/>
            <pc:sldMk cId="3125590549" sldId="288"/>
            <ac:spMk id="20" creationId="{8D71EDA1-87BF-4D5D-AB79-F346FD19278A}"/>
          </ac:spMkLst>
        </pc:spChg>
      </pc:sldChg>
      <pc:sldChg chg="addSp delSp modSp new mod setBg">
        <pc:chgData name="Mimoune Djouallah" userId="e1561a5b-d26e-4b74-9b55-eec10b81ac09" providerId="ADAL" clId="{3E55BC71-9D36-43C7-8C9D-EA6048604A32}" dt="2023-06-22T02:39:49.266" v="9110" actId="26606"/>
        <pc:sldMkLst>
          <pc:docMk/>
          <pc:sldMk cId="2540394069" sldId="289"/>
        </pc:sldMkLst>
        <pc:spChg chg="mo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2" creationId="{BC2B1B81-8505-55A3-DD92-F824DD1A457E}"/>
          </ac:spMkLst>
        </pc:spChg>
        <pc:spChg chg="del">
          <ac:chgData name="Mimoune Djouallah" userId="e1561a5b-d26e-4b74-9b55-eec10b81ac09" providerId="ADAL" clId="{3E55BC71-9D36-43C7-8C9D-EA6048604A32}" dt="2023-06-22T02:39:46.403" v="9109" actId="478"/>
          <ac:spMkLst>
            <pc:docMk/>
            <pc:sldMk cId="2540394069" sldId="289"/>
            <ac:spMk id="3" creationId="{3ADF0990-BA5A-C73E-1B55-E4A7D0D21AEB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0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2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4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2T02:39:49.266" v="9110" actId="26606"/>
          <ac:spMkLst>
            <pc:docMk/>
            <pc:sldMk cId="2540394069" sldId="289"/>
            <ac:spMk id="16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2T02:39:49.266" v="9110" actId="26606"/>
          <ac:picMkLst>
            <pc:docMk/>
            <pc:sldMk cId="2540394069" sldId="289"/>
            <ac:picMk id="5" creationId="{3E69CBBD-04A1-50E2-CDDC-D19CB31D80F3}"/>
          </ac:picMkLst>
        </pc:picChg>
      </pc:sldChg>
      <pc:sldChg chg="addSp delSp modSp new mod setBg">
        <pc:chgData name="Mimoune Djouallah" userId="e1561a5b-d26e-4b74-9b55-eec10b81ac09" providerId="ADAL" clId="{3E55BC71-9D36-43C7-8C9D-EA6048604A32}" dt="2023-06-23T09:38:50.863" v="10948" actId="1076"/>
        <pc:sldMkLst>
          <pc:docMk/>
          <pc:sldMk cId="590935542" sldId="290"/>
        </pc:sldMkLst>
        <pc:spChg chg="mod">
          <ac:chgData name="Mimoune Djouallah" userId="e1561a5b-d26e-4b74-9b55-eec10b81ac09" providerId="ADAL" clId="{3E55BC71-9D36-43C7-8C9D-EA6048604A32}" dt="2023-06-22T03:00:06.179" v="9422" actId="20577"/>
          <ac:spMkLst>
            <pc:docMk/>
            <pc:sldMk cId="590935542" sldId="290"/>
            <ac:spMk id="2" creationId="{64453A3C-1488-975D-A9D8-29DFD648BC9B}"/>
          </ac:spMkLst>
        </pc:spChg>
        <pc:spChg chg="del">
          <ac:chgData name="Mimoune Djouallah" userId="e1561a5b-d26e-4b74-9b55-eec10b81ac09" providerId="ADAL" clId="{3E55BC71-9D36-43C7-8C9D-EA6048604A32}" dt="2023-06-22T02:54:16.789" v="9116" actId="478"/>
          <ac:spMkLst>
            <pc:docMk/>
            <pc:sldMk cId="590935542" sldId="290"/>
            <ac:spMk id="3" creationId="{72097142-8FBD-E7F4-7BE6-724BD5F5AD0C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0" creationId="{A8384FB5-9ADC-4DDC-881B-597D56F5B15D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2" creationId="{1199E1B1-A8C0-4FE8-A5A8-1CB41D69F857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4" creationId="{84A8DE83-DE75-4B41-9DB4-A7EC0B0DEC0B}"/>
          </ac:spMkLst>
        </pc:spChg>
        <pc:spChg chg="add del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16" creationId="{A7009A0A-BEF5-4EAC-AF15-E4F9F002E239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1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3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5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2T03:05:52.344" v="9426" actId="26606"/>
          <ac:spMkLst>
            <pc:docMk/>
            <pc:sldMk cId="590935542" sldId="290"/>
            <ac:spMk id="27" creationId="{A7009A0A-BEF5-4EAC-AF15-E4F9F002E239}"/>
          </ac:spMkLst>
        </pc:spChg>
        <pc:picChg chg="add mod">
          <ac:chgData name="Mimoune Djouallah" userId="e1561a5b-d26e-4b74-9b55-eec10b81ac09" providerId="ADAL" clId="{3E55BC71-9D36-43C7-8C9D-EA6048604A32}" dt="2023-06-23T09:38:50.863" v="10948" actId="1076"/>
          <ac:picMkLst>
            <pc:docMk/>
            <pc:sldMk cId="590935542" sldId="290"/>
            <ac:picMk id="4" creationId="{5586F93F-B4AF-4356-35C5-B8475A1C6522}"/>
          </ac:picMkLst>
        </pc:picChg>
        <pc:picChg chg="add del mod">
          <ac:chgData name="Mimoune Djouallah" userId="e1561a5b-d26e-4b74-9b55-eec10b81ac09" providerId="ADAL" clId="{3E55BC71-9D36-43C7-8C9D-EA6048604A32}" dt="2023-06-22T03:03:36.675" v="9423" actId="478"/>
          <ac:picMkLst>
            <pc:docMk/>
            <pc:sldMk cId="590935542" sldId="290"/>
            <ac:picMk id="5" creationId="{5B80F154-0AB7-7C77-F2A8-68AAC1047530}"/>
          </ac:picMkLst>
        </pc:picChg>
        <pc:picChg chg="add del mod">
          <ac:chgData name="Mimoune Djouallah" userId="e1561a5b-d26e-4b74-9b55-eec10b81ac09" providerId="ADAL" clId="{3E55BC71-9D36-43C7-8C9D-EA6048604A32}" dt="2023-06-23T09:38:36.777" v="10944" actId="478"/>
          <ac:picMkLst>
            <pc:docMk/>
            <pc:sldMk cId="590935542" sldId="290"/>
            <ac:picMk id="7" creationId="{55ADAEDD-337E-902E-A097-CAD880B44F8E}"/>
          </ac:picMkLst>
        </pc:picChg>
      </pc:sldChg>
      <pc:sldChg chg="addSp modSp new mod setBg">
        <pc:chgData name="Mimoune Djouallah" userId="e1561a5b-d26e-4b74-9b55-eec10b81ac09" providerId="ADAL" clId="{3E55BC71-9D36-43C7-8C9D-EA6048604A32}" dt="2023-06-23T04:41:36.050" v="10721" actId="27636"/>
        <pc:sldMkLst>
          <pc:docMk/>
          <pc:sldMk cId="2773803710" sldId="291"/>
        </pc:sldMkLst>
        <pc:spChg chg="mo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2" creationId="{718B491B-F264-7FAB-2187-117C9F3A9350}"/>
          </ac:spMkLst>
        </pc:spChg>
        <pc:spChg chg="mod">
          <ac:chgData name="Mimoune Djouallah" userId="e1561a5b-d26e-4b74-9b55-eec10b81ac09" providerId="ADAL" clId="{3E55BC71-9D36-43C7-8C9D-EA6048604A32}" dt="2023-06-23T04:41:36.050" v="10721" actId="27636"/>
          <ac:spMkLst>
            <pc:docMk/>
            <pc:sldMk cId="2773803710" sldId="291"/>
            <ac:spMk id="3" creationId="{58059A54-C086-547B-E58C-AFFA3A55C04F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8" creationId="{1B15ED52-F352-441B-82BF-E0EA34836D08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0" creationId="{3B2E3793-BFE6-45A2-9B7B-E18844431C99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2" creationId="{BC4C4868-CB8F-4AF9-9CDB-8108F2C19B67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4" creationId="{375E0459-6403-40CD-989D-56A4407CA12E}"/>
          </ac:spMkLst>
        </pc:spChg>
        <pc:spChg chg="add">
          <ac:chgData name="Mimoune Djouallah" userId="e1561a5b-d26e-4b74-9b55-eec10b81ac09" providerId="ADAL" clId="{3E55BC71-9D36-43C7-8C9D-EA6048604A32}" dt="2023-06-22T02:57:09.964" v="9413" actId="26606"/>
          <ac:spMkLst>
            <pc:docMk/>
            <pc:sldMk cId="2773803710" sldId="291"/>
            <ac:spMk id="16" creationId="{53E5B1A8-3AC9-4BD1-9BBC-78CA94F2D1BA}"/>
          </ac:spMkLst>
        </pc:spChg>
      </pc:sldChg>
      <pc:sldChg chg="addSp delSp modSp new mod setBg addAnim">
        <pc:chgData name="Mimoune Djouallah" userId="e1561a5b-d26e-4b74-9b55-eec10b81ac09" providerId="ADAL" clId="{3E55BC71-9D36-43C7-8C9D-EA6048604A32}" dt="2023-06-23T00:56:09.097" v="9788"/>
        <pc:sldMkLst>
          <pc:docMk/>
          <pc:sldMk cId="1455894275" sldId="292"/>
        </pc:sldMkLst>
        <pc:spChg chg="mo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2" creationId="{66B1BD18-CA23-2AFA-11BB-DFCB50AC4E87}"/>
          </ac:spMkLst>
        </pc:spChg>
        <pc:spChg chg="del">
          <ac:chgData name="Mimoune Djouallah" userId="e1561a5b-d26e-4b74-9b55-eec10b81ac09" providerId="ADAL" clId="{3E55BC71-9D36-43C7-8C9D-EA6048604A32}" dt="2023-06-23T00:55:57.903" v="9785" actId="478"/>
          <ac:spMkLst>
            <pc:docMk/>
            <pc:sldMk cId="1455894275" sldId="292"/>
            <ac:spMk id="3" creationId="{041EDC71-4960-0EBE-60A3-7A292C324502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9" creationId="{A8384FB5-9ADC-4DDC-881B-597D56F5B15D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11" creationId="{1199E1B1-A8C0-4FE8-A5A8-1CB41D69F857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13" creationId="{84A8DE83-DE75-4B41-9DB4-A7EC0B0DEC0B}"/>
          </ac:spMkLst>
        </pc:spChg>
        <pc:spChg chg="add">
          <ac:chgData name="Mimoune Djouallah" userId="e1561a5b-d26e-4b74-9b55-eec10b81ac09" providerId="ADAL" clId="{3E55BC71-9D36-43C7-8C9D-EA6048604A32}" dt="2023-06-23T00:56:09.097" v="9786" actId="26606"/>
          <ac:spMkLst>
            <pc:docMk/>
            <pc:sldMk cId="1455894275" sldId="292"/>
            <ac:spMk id="15" creationId="{A7009A0A-BEF5-4EAC-AF15-E4F9F002E239}"/>
          </ac:spMkLst>
        </pc:spChg>
        <pc:picChg chg="add">
          <ac:chgData name="Mimoune Djouallah" userId="e1561a5b-d26e-4b74-9b55-eec10b81ac09" providerId="ADAL" clId="{3E55BC71-9D36-43C7-8C9D-EA6048604A32}" dt="2023-06-23T00:56:09.097" v="9786" actId="26606"/>
          <ac:picMkLst>
            <pc:docMk/>
            <pc:sldMk cId="1455894275" sldId="292"/>
            <ac:picMk id="6" creationId="{AB2CA61F-51E3-1CC0-35B1-522035F08B30}"/>
          </ac:picMkLst>
        </pc:picChg>
      </pc:sldChg>
      <pc:sldChg chg="addSp modSp new mod setBg addAnim">
        <pc:chgData name="Mimoune Djouallah" userId="e1561a5b-d26e-4b74-9b55-eec10b81ac09" providerId="ADAL" clId="{3E55BC71-9D36-43C7-8C9D-EA6048604A32}" dt="2023-06-23T01:15:18.765" v="9988"/>
        <pc:sldMkLst>
          <pc:docMk/>
          <pc:sldMk cId="271906057" sldId="293"/>
        </pc:sldMkLst>
        <pc:spChg chg="mo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2" creationId="{C5FDB16F-CE49-D6BF-CDCB-D75B0631FBCD}"/>
          </ac:spMkLst>
        </pc:spChg>
        <pc:spChg chg="mo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3" creationId="{9C069DC9-FB5E-91EE-0C51-0419DE82EC66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8" creationId="{09588DA8-065E-4F6F-8EFD-43104AB2E0CF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0" creationId="{C4285719-470E-454C-AF62-8323075F1F5B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2" creationId="{CD9FE4EF-C4D8-49A0-B2FF-81D8DB7D8A24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4" creationId="{4300840D-0A0B-4512-BACA-B439D5B9C57C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6" creationId="{D2B78728-A580-49A7-84F9-6EF6F583ADE0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18" creationId="{38FAA1A1-D861-433F-88FA-1E9D6FD31D11}"/>
          </ac:spMkLst>
        </pc:spChg>
        <pc:spChg chg="add">
          <ac:chgData name="Mimoune Djouallah" userId="e1561a5b-d26e-4b74-9b55-eec10b81ac09" providerId="ADAL" clId="{3E55BC71-9D36-43C7-8C9D-EA6048604A32}" dt="2023-06-23T01:15:18.765" v="9987" actId="26606"/>
          <ac:spMkLst>
            <pc:docMk/>
            <pc:sldMk cId="271906057" sldId="293"/>
            <ac:spMk id="20" creationId="{8D71EDA1-87BF-4D5D-AB79-F346FD19278A}"/>
          </ac:spMkLst>
        </pc:spChg>
      </pc:sldChg>
      <pc:sldChg chg="delSp modSp add del mod">
        <pc:chgData name="Mimoune Djouallah" userId="e1561a5b-d26e-4b74-9b55-eec10b81ac09" providerId="ADAL" clId="{3E55BC71-9D36-43C7-8C9D-EA6048604A32}" dt="2023-06-23T01:14:00.509" v="9815" actId="47"/>
        <pc:sldMkLst>
          <pc:docMk/>
          <pc:sldMk cId="3959640754" sldId="293"/>
        </pc:sldMkLst>
        <pc:spChg chg="mod">
          <ac:chgData name="Mimoune Djouallah" userId="e1561a5b-d26e-4b74-9b55-eec10b81ac09" providerId="ADAL" clId="{3E55BC71-9D36-43C7-8C9D-EA6048604A32}" dt="2023-06-23T01:13:28.673" v="9814" actId="20577"/>
          <ac:spMkLst>
            <pc:docMk/>
            <pc:sldMk cId="3959640754" sldId="293"/>
            <ac:spMk id="2" creationId="{787D7526-27FB-8556-F809-15B00A049EC8}"/>
          </ac:spMkLst>
        </pc:spChg>
        <pc:picChg chg="del">
          <ac:chgData name="Mimoune Djouallah" userId="e1561a5b-d26e-4b74-9b55-eec10b81ac09" providerId="ADAL" clId="{3E55BC71-9D36-43C7-8C9D-EA6048604A32}" dt="2023-06-23T01:13:05.398" v="9790" actId="478"/>
          <ac:picMkLst>
            <pc:docMk/>
            <pc:sldMk cId="3959640754" sldId="293"/>
            <ac:picMk id="4" creationId="{2E554BF2-2CFD-016B-552C-F358E92C8837}"/>
          </ac:picMkLst>
        </pc:picChg>
      </pc:sldChg>
      <pc:sldChg chg="addSp modSp new mod ord setBg">
        <pc:chgData name="Mimoune Djouallah" userId="e1561a5b-d26e-4b74-9b55-eec10b81ac09" providerId="ADAL" clId="{3E55BC71-9D36-43C7-8C9D-EA6048604A32}" dt="2023-06-23T02:03:40.627" v="10487"/>
        <pc:sldMkLst>
          <pc:docMk/>
          <pc:sldMk cId="2493150338" sldId="294"/>
        </pc:sldMkLst>
        <pc:spChg chg="mo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2" creationId="{F17D79FB-F8FD-5F17-338C-479367FD1092}"/>
          </ac:spMkLst>
        </pc:spChg>
        <pc:spChg chg="mod">
          <ac:chgData name="Mimoune Djouallah" userId="e1561a5b-d26e-4b74-9b55-eec10b81ac09" providerId="ADAL" clId="{3E55BC71-9D36-43C7-8C9D-EA6048604A32}" dt="2023-06-23T02:02:25.872" v="10480" actId="20577"/>
          <ac:spMkLst>
            <pc:docMk/>
            <pc:sldMk cId="2493150338" sldId="294"/>
            <ac:spMk id="3" creationId="{6EC82368-4E02-9DF2-1364-C230C12BC24B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8" creationId="{DEE2AD96-B495-4E06-9291-B71706F728CB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0" creationId="{53CF6D67-C5A8-4ADD-9E8E-1E38CA1D3166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2" creationId="{86909FA0-B515-4681-B7A8-FA281D133B94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4" creationId="{21C9FE86-FCC3-4A31-AA1C-C882262B7FE7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6" creationId="{7D96243B-ECED-4B71-8E06-AE9A285EAD20}"/>
          </ac:spMkLst>
        </pc:spChg>
        <pc:spChg chg="add">
          <ac:chgData name="Mimoune Djouallah" userId="e1561a5b-d26e-4b74-9b55-eec10b81ac09" providerId="ADAL" clId="{3E55BC71-9D36-43C7-8C9D-EA6048604A32}" dt="2023-06-23T01:57:50.740" v="10474" actId="26606"/>
          <ac:spMkLst>
            <pc:docMk/>
            <pc:sldMk cId="2493150338" sldId="294"/>
            <ac:spMk id="18" creationId="{A09989E4-EFDC-4A90-A633-E0525FB4139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BDAAB0-3C6E-435B-9DAB-78967F5078F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AE3D00-F57A-4B4A-B9F5-300B25BBCE1A}">
      <dgm:prSet/>
      <dgm:spPr/>
      <dgm:t>
        <a:bodyPr/>
        <a:lstStyle/>
        <a:p>
          <a:r>
            <a:rPr lang="en-AU"/>
            <a:t>If you have small data that don’t refresh frequently, Import Mode is perfect</a:t>
          </a:r>
          <a:endParaRPr lang="en-US"/>
        </a:p>
      </dgm:t>
    </dgm:pt>
    <dgm:pt modelId="{388FF2AE-EBB5-4FAA-97B1-E3294A8A7556}" type="parTrans" cxnId="{144C8AC2-3811-49C7-9A27-799EB0A95C54}">
      <dgm:prSet/>
      <dgm:spPr/>
      <dgm:t>
        <a:bodyPr/>
        <a:lstStyle/>
        <a:p>
          <a:endParaRPr lang="en-US"/>
        </a:p>
      </dgm:t>
    </dgm:pt>
    <dgm:pt modelId="{114906AA-18E7-4684-8A9D-73CE63A48715}" type="sibTrans" cxnId="{144C8AC2-3811-49C7-9A27-799EB0A95C54}">
      <dgm:prSet/>
      <dgm:spPr/>
      <dgm:t>
        <a:bodyPr/>
        <a:lstStyle/>
        <a:p>
          <a:endParaRPr lang="en-US"/>
        </a:p>
      </dgm:t>
    </dgm:pt>
    <dgm:pt modelId="{ABE39FB3-E68C-44FD-AC86-DAC8BDA4C340}" type="pres">
      <dgm:prSet presAssocID="{BEBDAAB0-3C6E-435B-9DAB-78967F5078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B75C3C-D10D-4C3A-B31F-D69DB8B9DC56}" type="pres">
      <dgm:prSet presAssocID="{A2AE3D00-F57A-4B4A-B9F5-300B25BBCE1A}" presName="hierRoot1" presStyleCnt="0"/>
      <dgm:spPr/>
    </dgm:pt>
    <dgm:pt modelId="{A123C4A7-EACA-44A1-B6FA-4119DDEA1EDD}" type="pres">
      <dgm:prSet presAssocID="{A2AE3D00-F57A-4B4A-B9F5-300B25BBCE1A}" presName="composite" presStyleCnt="0"/>
      <dgm:spPr/>
    </dgm:pt>
    <dgm:pt modelId="{D8A43465-2E09-4A37-A750-CD576D364F3C}" type="pres">
      <dgm:prSet presAssocID="{A2AE3D00-F57A-4B4A-B9F5-300B25BBCE1A}" presName="background" presStyleLbl="node0" presStyleIdx="0" presStyleCnt="1"/>
      <dgm:spPr/>
    </dgm:pt>
    <dgm:pt modelId="{7976FF92-B17A-4953-B2C0-428F08D388C9}" type="pres">
      <dgm:prSet presAssocID="{A2AE3D00-F57A-4B4A-B9F5-300B25BBCE1A}" presName="text" presStyleLbl="fgAcc0" presStyleIdx="0" presStyleCnt="1">
        <dgm:presLayoutVars>
          <dgm:chPref val="3"/>
        </dgm:presLayoutVars>
      </dgm:prSet>
      <dgm:spPr/>
    </dgm:pt>
    <dgm:pt modelId="{A7BBC7F6-D84D-43C5-A6B2-88BA1AA401E7}" type="pres">
      <dgm:prSet presAssocID="{A2AE3D00-F57A-4B4A-B9F5-300B25BBCE1A}" presName="hierChild2" presStyleCnt="0"/>
      <dgm:spPr/>
    </dgm:pt>
  </dgm:ptLst>
  <dgm:cxnLst>
    <dgm:cxn modelId="{D90EE201-E1D4-4185-9439-28A448E02B2F}" type="presOf" srcId="{A2AE3D00-F57A-4B4A-B9F5-300B25BBCE1A}" destId="{7976FF92-B17A-4953-B2C0-428F08D388C9}" srcOrd="0" destOrd="0" presId="urn:microsoft.com/office/officeart/2005/8/layout/hierarchy1"/>
    <dgm:cxn modelId="{03AE318A-E552-4078-B5BB-64A133522683}" type="presOf" srcId="{BEBDAAB0-3C6E-435B-9DAB-78967F5078F7}" destId="{ABE39FB3-E68C-44FD-AC86-DAC8BDA4C340}" srcOrd="0" destOrd="0" presId="urn:microsoft.com/office/officeart/2005/8/layout/hierarchy1"/>
    <dgm:cxn modelId="{144C8AC2-3811-49C7-9A27-799EB0A95C54}" srcId="{BEBDAAB0-3C6E-435B-9DAB-78967F5078F7}" destId="{A2AE3D00-F57A-4B4A-B9F5-300B25BBCE1A}" srcOrd="0" destOrd="0" parTransId="{388FF2AE-EBB5-4FAA-97B1-E3294A8A7556}" sibTransId="{114906AA-18E7-4684-8A9D-73CE63A48715}"/>
    <dgm:cxn modelId="{8BD86B3F-1BC0-4558-89AF-C58F2C1FE983}" type="presParOf" srcId="{ABE39FB3-E68C-44FD-AC86-DAC8BDA4C340}" destId="{20B75C3C-D10D-4C3A-B31F-D69DB8B9DC56}" srcOrd="0" destOrd="0" presId="urn:microsoft.com/office/officeart/2005/8/layout/hierarchy1"/>
    <dgm:cxn modelId="{DABEB2BB-D68B-4DD0-9BC2-C39005605A0E}" type="presParOf" srcId="{20B75C3C-D10D-4C3A-B31F-D69DB8B9DC56}" destId="{A123C4A7-EACA-44A1-B6FA-4119DDEA1EDD}" srcOrd="0" destOrd="0" presId="urn:microsoft.com/office/officeart/2005/8/layout/hierarchy1"/>
    <dgm:cxn modelId="{ADD0A482-FF64-4E66-ADBC-888C7058D101}" type="presParOf" srcId="{A123C4A7-EACA-44A1-B6FA-4119DDEA1EDD}" destId="{D8A43465-2E09-4A37-A750-CD576D364F3C}" srcOrd="0" destOrd="0" presId="urn:microsoft.com/office/officeart/2005/8/layout/hierarchy1"/>
    <dgm:cxn modelId="{2A9481B9-1BE1-4C75-AF38-EF23D5E7B4CE}" type="presParOf" srcId="{A123C4A7-EACA-44A1-B6FA-4119DDEA1EDD}" destId="{7976FF92-B17A-4953-B2C0-428F08D388C9}" srcOrd="1" destOrd="0" presId="urn:microsoft.com/office/officeart/2005/8/layout/hierarchy1"/>
    <dgm:cxn modelId="{5207BB61-005C-421B-A061-3E11B754341E}" type="presParOf" srcId="{20B75C3C-D10D-4C3A-B31F-D69DB8B9DC56}" destId="{A7BBC7F6-D84D-43C5-A6B2-88BA1AA401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451134-418E-4DE9-B707-17D4D549DAC6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142529-4246-4945-954B-545C3A1F9E2E}">
      <dgm:prSet/>
      <dgm:spPr/>
      <dgm:t>
        <a:bodyPr/>
        <a:lstStyle/>
        <a:p>
          <a:r>
            <a:rPr lang="en-AU"/>
            <a:t>- Merge Synapse and PowerBI Team Under the same Organization </a:t>
          </a:r>
          <a:endParaRPr lang="en-US" dirty="0"/>
        </a:p>
      </dgm:t>
    </dgm:pt>
    <dgm:pt modelId="{1A3B3874-3B08-496E-A8C1-E3DB9AB02A57}" type="parTrans" cxnId="{4D872218-D02C-4D2C-9CCE-AC6F6BA55A4C}">
      <dgm:prSet/>
      <dgm:spPr/>
      <dgm:t>
        <a:bodyPr/>
        <a:lstStyle/>
        <a:p>
          <a:endParaRPr lang="en-US"/>
        </a:p>
      </dgm:t>
    </dgm:pt>
    <dgm:pt modelId="{4503176C-52CA-4299-B46C-CF085B515C85}" type="sibTrans" cxnId="{4D872218-D02C-4D2C-9CCE-AC6F6BA55A4C}">
      <dgm:prSet/>
      <dgm:spPr/>
      <dgm:t>
        <a:bodyPr/>
        <a:lstStyle/>
        <a:p>
          <a:endParaRPr lang="en-US"/>
        </a:p>
      </dgm:t>
    </dgm:pt>
    <dgm:pt modelId="{46EF522B-9496-406B-86C5-8D24BBE7DF10}">
      <dgm:prSet/>
      <dgm:spPr/>
      <dgm:t>
        <a:bodyPr/>
        <a:lstStyle/>
        <a:p>
          <a:r>
            <a:rPr lang="en-AU" dirty="0"/>
            <a:t>Use Parquet as a File  Format for Fabric DWH, That’s a very Bold Risky technical decision</a:t>
          </a:r>
          <a:endParaRPr lang="en-US" dirty="0"/>
        </a:p>
      </dgm:t>
    </dgm:pt>
    <dgm:pt modelId="{496F649D-6CC3-4EBB-8C99-2FE3225EC681}" type="parTrans" cxnId="{EE2AA882-A816-4363-A4E8-A254FAF97005}">
      <dgm:prSet/>
      <dgm:spPr/>
      <dgm:t>
        <a:bodyPr/>
        <a:lstStyle/>
        <a:p>
          <a:endParaRPr lang="en-US"/>
        </a:p>
      </dgm:t>
    </dgm:pt>
    <dgm:pt modelId="{EB3EE428-C845-4E1C-9632-F4546FAE0653}" type="sibTrans" cxnId="{EE2AA882-A816-4363-A4E8-A254FAF97005}">
      <dgm:prSet/>
      <dgm:spPr/>
      <dgm:t>
        <a:bodyPr/>
        <a:lstStyle/>
        <a:p>
          <a:endParaRPr lang="en-US"/>
        </a:p>
      </dgm:t>
    </dgm:pt>
    <dgm:pt modelId="{7176D244-D141-4D21-A673-944207120256}">
      <dgm:prSet/>
      <dgm:spPr/>
      <dgm:t>
        <a:bodyPr/>
        <a:lstStyle/>
        <a:p>
          <a:r>
            <a:rPr lang="en-AU"/>
            <a:t>Fabric Bursting </a:t>
          </a:r>
          <a:endParaRPr lang="en-US"/>
        </a:p>
      </dgm:t>
    </dgm:pt>
    <dgm:pt modelId="{FAA3789A-0D78-4DEF-9789-A6AAC0500AD7}" type="parTrans" cxnId="{A2221F50-339E-41E2-B0D0-70DBBCAD5597}">
      <dgm:prSet/>
      <dgm:spPr/>
      <dgm:t>
        <a:bodyPr/>
        <a:lstStyle/>
        <a:p>
          <a:endParaRPr lang="en-US"/>
        </a:p>
      </dgm:t>
    </dgm:pt>
    <dgm:pt modelId="{CC7926DB-D3BA-40A4-8694-29B4A7E7F95E}" type="sibTrans" cxnId="{A2221F50-339E-41E2-B0D0-70DBBCAD5597}">
      <dgm:prSet/>
      <dgm:spPr/>
      <dgm:t>
        <a:bodyPr/>
        <a:lstStyle/>
        <a:p>
          <a:endParaRPr lang="en-US"/>
        </a:p>
      </dgm:t>
    </dgm:pt>
    <dgm:pt modelId="{36C4D14A-6DDC-4E8C-B872-295128669581}" type="pres">
      <dgm:prSet presAssocID="{B2451134-418E-4DE9-B707-17D4D549DAC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BD1F4E-1EC9-48AE-9A23-5F74FB9DBDD5}" type="pres">
      <dgm:prSet presAssocID="{F3142529-4246-4945-954B-545C3A1F9E2E}" presName="hierRoot1" presStyleCnt="0"/>
      <dgm:spPr/>
    </dgm:pt>
    <dgm:pt modelId="{334F6892-7F6A-4387-B4B6-CDDD751B6FCB}" type="pres">
      <dgm:prSet presAssocID="{F3142529-4246-4945-954B-545C3A1F9E2E}" presName="composite" presStyleCnt="0"/>
      <dgm:spPr/>
    </dgm:pt>
    <dgm:pt modelId="{3B2453AA-BBAC-40B9-927F-EF4670FAC0BB}" type="pres">
      <dgm:prSet presAssocID="{F3142529-4246-4945-954B-545C3A1F9E2E}" presName="background" presStyleLbl="node0" presStyleIdx="0" presStyleCnt="3"/>
      <dgm:spPr/>
    </dgm:pt>
    <dgm:pt modelId="{73A2BEE6-FE95-4500-8B11-BF90AFC9D195}" type="pres">
      <dgm:prSet presAssocID="{F3142529-4246-4945-954B-545C3A1F9E2E}" presName="text" presStyleLbl="fgAcc0" presStyleIdx="0" presStyleCnt="3">
        <dgm:presLayoutVars>
          <dgm:chPref val="3"/>
        </dgm:presLayoutVars>
      </dgm:prSet>
      <dgm:spPr/>
    </dgm:pt>
    <dgm:pt modelId="{2975E5B5-BB29-4D63-B6AF-0F26008147ED}" type="pres">
      <dgm:prSet presAssocID="{F3142529-4246-4945-954B-545C3A1F9E2E}" presName="hierChild2" presStyleCnt="0"/>
      <dgm:spPr/>
    </dgm:pt>
    <dgm:pt modelId="{DDE906F5-9DE2-4FC4-A378-26511D8CE451}" type="pres">
      <dgm:prSet presAssocID="{46EF522B-9496-406B-86C5-8D24BBE7DF10}" presName="hierRoot1" presStyleCnt="0"/>
      <dgm:spPr/>
    </dgm:pt>
    <dgm:pt modelId="{E0B0302C-DB13-4D86-B3A4-C732AC33E3E0}" type="pres">
      <dgm:prSet presAssocID="{46EF522B-9496-406B-86C5-8D24BBE7DF10}" presName="composite" presStyleCnt="0"/>
      <dgm:spPr/>
    </dgm:pt>
    <dgm:pt modelId="{286FBFE2-E7B1-4255-9390-433B3F9599A8}" type="pres">
      <dgm:prSet presAssocID="{46EF522B-9496-406B-86C5-8D24BBE7DF10}" presName="background" presStyleLbl="node0" presStyleIdx="1" presStyleCnt="3"/>
      <dgm:spPr/>
    </dgm:pt>
    <dgm:pt modelId="{4FF9888B-DACB-4593-B8A9-9C2DD63444E1}" type="pres">
      <dgm:prSet presAssocID="{46EF522B-9496-406B-86C5-8D24BBE7DF10}" presName="text" presStyleLbl="fgAcc0" presStyleIdx="1" presStyleCnt="3">
        <dgm:presLayoutVars>
          <dgm:chPref val="3"/>
        </dgm:presLayoutVars>
      </dgm:prSet>
      <dgm:spPr/>
    </dgm:pt>
    <dgm:pt modelId="{4D4848C4-5019-411E-AE1F-14CB2921BCCB}" type="pres">
      <dgm:prSet presAssocID="{46EF522B-9496-406B-86C5-8D24BBE7DF10}" presName="hierChild2" presStyleCnt="0"/>
      <dgm:spPr/>
    </dgm:pt>
    <dgm:pt modelId="{16D878D9-B51E-446D-8A56-2E2364459087}" type="pres">
      <dgm:prSet presAssocID="{7176D244-D141-4D21-A673-944207120256}" presName="hierRoot1" presStyleCnt="0"/>
      <dgm:spPr/>
    </dgm:pt>
    <dgm:pt modelId="{15B5D2A8-E2AD-4312-BF27-AA29F99E19E5}" type="pres">
      <dgm:prSet presAssocID="{7176D244-D141-4D21-A673-944207120256}" presName="composite" presStyleCnt="0"/>
      <dgm:spPr/>
    </dgm:pt>
    <dgm:pt modelId="{13C6B65C-C98B-4997-8010-A439FDB4134B}" type="pres">
      <dgm:prSet presAssocID="{7176D244-D141-4D21-A673-944207120256}" presName="background" presStyleLbl="node0" presStyleIdx="2" presStyleCnt="3"/>
      <dgm:spPr/>
    </dgm:pt>
    <dgm:pt modelId="{8BA28665-8B20-472F-AD28-F2CC8BBCA458}" type="pres">
      <dgm:prSet presAssocID="{7176D244-D141-4D21-A673-944207120256}" presName="text" presStyleLbl="fgAcc0" presStyleIdx="2" presStyleCnt="3">
        <dgm:presLayoutVars>
          <dgm:chPref val="3"/>
        </dgm:presLayoutVars>
      </dgm:prSet>
      <dgm:spPr/>
    </dgm:pt>
    <dgm:pt modelId="{05DE0981-7B97-4839-BBE4-3AD430256DE7}" type="pres">
      <dgm:prSet presAssocID="{7176D244-D141-4D21-A673-944207120256}" presName="hierChild2" presStyleCnt="0"/>
      <dgm:spPr/>
    </dgm:pt>
  </dgm:ptLst>
  <dgm:cxnLst>
    <dgm:cxn modelId="{4D872218-D02C-4D2C-9CCE-AC6F6BA55A4C}" srcId="{B2451134-418E-4DE9-B707-17D4D549DAC6}" destId="{F3142529-4246-4945-954B-545C3A1F9E2E}" srcOrd="0" destOrd="0" parTransId="{1A3B3874-3B08-496E-A8C1-E3DB9AB02A57}" sibTransId="{4503176C-52CA-4299-B46C-CF085B515C85}"/>
    <dgm:cxn modelId="{A2221F50-339E-41E2-B0D0-70DBBCAD5597}" srcId="{B2451134-418E-4DE9-B707-17D4D549DAC6}" destId="{7176D244-D141-4D21-A673-944207120256}" srcOrd="2" destOrd="0" parTransId="{FAA3789A-0D78-4DEF-9789-A6AAC0500AD7}" sibTransId="{CC7926DB-D3BA-40A4-8694-29B4A7E7F95E}"/>
    <dgm:cxn modelId="{EE73A553-F40A-4790-A449-3234C7C5A051}" type="presOf" srcId="{B2451134-418E-4DE9-B707-17D4D549DAC6}" destId="{36C4D14A-6DDC-4E8C-B872-295128669581}" srcOrd="0" destOrd="0" presId="urn:microsoft.com/office/officeart/2005/8/layout/hierarchy1"/>
    <dgm:cxn modelId="{EE2AA882-A816-4363-A4E8-A254FAF97005}" srcId="{B2451134-418E-4DE9-B707-17D4D549DAC6}" destId="{46EF522B-9496-406B-86C5-8D24BBE7DF10}" srcOrd="1" destOrd="0" parTransId="{496F649D-6CC3-4EBB-8C99-2FE3225EC681}" sibTransId="{EB3EE428-C845-4E1C-9632-F4546FAE0653}"/>
    <dgm:cxn modelId="{55A5EC88-F190-4D65-B246-269A414C2BD6}" type="presOf" srcId="{F3142529-4246-4945-954B-545C3A1F9E2E}" destId="{73A2BEE6-FE95-4500-8B11-BF90AFC9D195}" srcOrd="0" destOrd="0" presId="urn:microsoft.com/office/officeart/2005/8/layout/hierarchy1"/>
    <dgm:cxn modelId="{59377795-7C73-4B65-8F03-48E35234FF93}" type="presOf" srcId="{46EF522B-9496-406B-86C5-8D24BBE7DF10}" destId="{4FF9888B-DACB-4593-B8A9-9C2DD63444E1}" srcOrd="0" destOrd="0" presId="urn:microsoft.com/office/officeart/2005/8/layout/hierarchy1"/>
    <dgm:cxn modelId="{E140D7BA-B4D0-44FD-940B-0A435326E667}" type="presOf" srcId="{7176D244-D141-4D21-A673-944207120256}" destId="{8BA28665-8B20-472F-AD28-F2CC8BBCA458}" srcOrd="0" destOrd="0" presId="urn:microsoft.com/office/officeart/2005/8/layout/hierarchy1"/>
    <dgm:cxn modelId="{57D97707-C23C-4C6C-AFB5-DD4865454B0E}" type="presParOf" srcId="{36C4D14A-6DDC-4E8C-B872-295128669581}" destId="{7BBD1F4E-1EC9-48AE-9A23-5F74FB9DBDD5}" srcOrd="0" destOrd="0" presId="urn:microsoft.com/office/officeart/2005/8/layout/hierarchy1"/>
    <dgm:cxn modelId="{AF45EEE6-91B9-4BC3-BAD9-210A49A64083}" type="presParOf" srcId="{7BBD1F4E-1EC9-48AE-9A23-5F74FB9DBDD5}" destId="{334F6892-7F6A-4387-B4B6-CDDD751B6FCB}" srcOrd="0" destOrd="0" presId="urn:microsoft.com/office/officeart/2005/8/layout/hierarchy1"/>
    <dgm:cxn modelId="{11798786-DD55-4990-AD22-760C994A90D1}" type="presParOf" srcId="{334F6892-7F6A-4387-B4B6-CDDD751B6FCB}" destId="{3B2453AA-BBAC-40B9-927F-EF4670FAC0BB}" srcOrd="0" destOrd="0" presId="urn:microsoft.com/office/officeart/2005/8/layout/hierarchy1"/>
    <dgm:cxn modelId="{B1FD651F-AC6F-4E40-A0DE-48820EBF950B}" type="presParOf" srcId="{334F6892-7F6A-4387-B4B6-CDDD751B6FCB}" destId="{73A2BEE6-FE95-4500-8B11-BF90AFC9D195}" srcOrd="1" destOrd="0" presId="urn:microsoft.com/office/officeart/2005/8/layout/hierarchy1"/>
    <dgm:cxn modelId="{DD4DEFBF-A9B4-4490-B82E-C188C4F7677D}" type="presParOf" srcId="{7BBD1F4E-1EC9-48AE-9A23-5F74FB9DBDD5}" destId="{2975E5B5-BB29-4D63-B6AF-0F26008147ED}" srcOrd="1" destOrd="0" presId="urn:microsoft.com/office/officeart/2005/8/layout/hierarchy1"/>
    <dgm:cxn modelId="{A70C2B4B-19F1-47DB-A944-9E7D0F926815}" type="presParOf" srcId="{36C4D14A-6DDC-4E8C-B872-295128669581}" destId="{DDE906F5-9DE2-4FC4-A378-26511D8CE451}" srcOrd="1" destOrd="0" presId="urn:microsoft.com/office/officeart/2005/8/layout/hierarchy1"/>
    <dgm:cxn modelId="{9E9EDCAF-D19B-4914-9075-A77C81193728}" type="presParOf" srcId="{DDE906F5-9DE2-4FC4-A378-26511D8CE451}" destId="{E0B0302C-DB13-4D86-B3A4-C732AC33E3E0}" srcOrd="0" destOrd="0" presId="urn:microsoft.com/office/officeart/2005/8/layout/hierarchy1"/>
    <dgm:cxn modelId="{62560CDD-B663-4E8A-9B7D-5CC206AD6FF4}" type="presParOf" srcId="{E0B0302C-DB13-4D86-B3A4-C732AC33E3E0}" destId="{286FBFE2-E7B1-4255-9390-433B3F9599A8}" srcOrd="0" destOrd="0" presId="urn:microsoft.com/office/officeart/2005/8/layout/hierarchy1"/>
    <dgm:cxn modelId="{4206DB99-E293-4550-9A8C-929E4BD66701}" type="presParOf" srcId="{E0B0302C-DB13-4D86-B3A4-C732AC33E3E0}" destId="{4FF9888B-DACB-4593-B8A9-9C2DD63444E1}" srcOrd="1" destOrd="0" presId="urn:microsoft.com/office/officeart/2005/8/layout/hierarchy1"/>
    <dgm:cxn modelId="{888E3B7E-FACE-4406-AA33-4B362FDD0076}" type="presParOf" srcId="{DDE906F5-9DE2-4FC4-A378-26511D8CE451}" destId="{4D4848C4-5019-411E-AE1F-14CB2921BCCB}" srcOrd="1" destOrd="0" presId="urn:microsoft.com/office/officeart/2005/8/layout/hierarchy1"/>
    <dgm:cxn modelId="{ACC9AED6-3BB8-48F7-91F4-5127B1E73B11}" type="presParOf" srcId="{36C4D14A-6DDC-4E8C-B872-295128669581}" destId="{16D878D9-B51E-446D-8A56-2E2364459087}" srcOrd="2" destOrd="0" presId="urn:microsoft.com/office/officeart/2005/8/layout/hierarchy1"/>
    <dgm:cxn modelId="{48D191AA-AB4F-47EA-8FF4-1559C6EE47C6}" type="presParOf" srcId="{16D878D9-B51E-446D-8A56-2E2364459087}" destId="{15B5D2A8-E2AD-4312-BF27-AA29F99E19E5}" srcOrd="0" destOrd="0" presId="urn:microsoft.com/office/officeart/2005/8/layout/hierarchy1"/>
    <dgm:cxn modelId="{F3D589CD-5C0E-48CB-8409-9211C4641C42}" type="presParOf" srcId="{15B5D2A8-E2AD-4312-BF27-AA29F99E19E5}" destId="{13C6B65C-C98B-4997-8010-A439FDB4134B}" srcOrd="0" destOrd="0" presId="urn:microsoft.com/office/officeart/2005/8/layout/hierarchy1"/>
    <dgm:cxn modelId="{0DDD9758-036E-4D0D-9F67-C6703EE5B245}" type="presParOf" srcId="{15B5D2A8-E2AD-4312-BF27-AA29F99E19E5}" destId="{8BA28665-8B20-472F-AD28-F2CC8BBCA458}" srcOrd="1" destOrd="0" presId="urn:microsoft.com/office/officeart/2005/8/layout/hierarchy1"/>
    <dgm:cxn modelId="{43C6CB3A-1CF0-45F5-A16D-A65AEC9334AA}" type="presParOf" srcId="{16D878D9-B51E-446D-8A56-2E2364459087}" destId="{05DE0981-7B97-4839-BBE4-3AD430256D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055901-BAB4-414A-8052-F681BC8ABD8F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13F1A-1879-492D-83F9-177631A4DD05}">
      <dgm:prSet/>
      <dgm:spPr/>
      <dgm:t>
        <a:bodyPr/>
        <a:lstStyle/>
        <a:p>
          <a:r>
            <a:rPr lang="en-US" dirty="0"/>
            <a:t>Delete</a:t>
          </a:r>
        </a:p>
      </dgm:t>
    </dgm:pt>
    <dgm:pt modelId="{42C06B12-549A-46EA-98FB-8746E64F62FF}" type="parTrans" cxnId="{E76F984D-4CB7-4432-8CD4-36E58B7794E9}">
      <dgm:prSet/>
      <dgm:spPr/>
      <dgm:t>
        <a:bodyPr/>
        <a:lstStyle/>
        <a:p>
          <a:endParaRPr lang="en-US"/>
        </a:p>
      </dgm:t>
    </dgm:pt>
    <dgm:pt modelId="{1F5B3F1E-DAF6-4A07-B6B0-4C541F341A13}" type="sibTrans" cxnId="{E76F984D-4CB7-4432-8CD4-36E58B7794E9}">
      <dgm:prSet/>
      <dgm:spPr/>
      <dgm:t>
        <a:bodyPr/>
        <a:lstStyle/>
        <a:p>
          <a:endParaRPr lang="en-US"/>
        </a:p>
      </dgm:t>
    </dgm:pt>
    <dgm:pt modelId="{20A40344-C2DA-4895-BB5E-677DFC1E4B8D}">
      <dgm:prSet/>
      <dgm:spPr/>
      <dgm:t>
        <a:bodyPr/>
        <a:lstStyle/>
        <a:p>
          <a:r>
            <a:rPr lang="en-US"/>
            <a:t>Delete will Add files</a:t>
          </a:r>
        </a:p>
      </dgm:t>
    </dgm:pt>
    <dgm:pt modelId="{249E237C-67C1-4542-9E78-7E889F5630E2}" type="parTrans" cxnId="{68E979D4-2EE0-40DE-A441-DB6EE54203F9}">
      <dgm:prSet/>
      <dgm:spPr/>
      <dgm:t>
        <a:bodyPr/>
        <a:lstStyle/>
        <a:p>
          <a:endParaRPr lang="en-US"/>
        </a:p>
      </dgm:t>
    </dgm:pt>
    <dgm:pt modelId="{570BCF1D-2594-4B89-B4C6-D79A5B1459F1}" type="sibTrans" cxnId="{68E979D4-2EE0-40DE-A441-DB6EE54203F9}">
      <dgm:prSet/>
      <dgm:spPr/>
      <dgm:t>
        <a:bodyPr/>
        <a:lstStyle/>
        <a:p>
          <a:endParaRPr lang="en-US"/>
        </a:p>
      </dgm:t>
    </dgm:pt>
    <dgm:pt modelId="{B5443AC2-37B7-4CDE-BEE7-A3FC0341E8E4}">
      <dgm:prSet/>
      <dgm:spPr/>
      <dgm:t>
        <a:bodyPr/>
        <a:lstStyle/>
        <a:p>
          <a:r>
            <a:rPr lang="en-US" dirty="0"/>
            <a:t>Update</a:t>
          </a:r>
        </a:p>
      </dgm:t>
    </dgm:pt>
    <dgm:pt modelId="{87F4FC62-9D9C-43C2-9AB8-B2DCC7CE6083}" type="parTrans" cxnId="{73786DC5-148B-4228-9C85-A4F810D32108}">
      <dgm:prSet/>
      <dgm:spPr/>
      <dgm:t>
        <a:bodyPr/>
        <a:lstStyle/>
        <a:p>
          <a:endParaRPr lang="en-US"/>
        </a:p>
      </dgm:t>
    </dgm:pt>
    <dgm:pt modelId="{70EE5D96-5102-4FE3-91F2-14F75871EDB0}" type="sibTrans" cxnId="{73786DC5-148B-4228-9C85-A4F810D32108}">
      <dgm:prSet/>
      <dgm:spPr/>
      <dgm:t>
        <a:bodyPr/>
        <a:lstStyle/>
        <a:p>
          <a:endParaRPr lang="en-US"/>
        </a:p>
      </dgm:t>
    </dgm:pt>
    <dgm:pt modelId="{97FACBB0-7DA8-4E12-8D51-BAD2B75C811E}">
      <dgm:prSet/>
      <dgm:spPr/>
      <dgm:t>
        <a:bodyPr/>
        <a:lstStyle/>
        <a:p>
          <a:r>
            <a:rPr lang="en-US"/>
            <a:t>Update will add files</a:t>
          </a:r>
        </a:p>
      </dgm:t>
    </dgm:pt>
    <dgm:pt modelId="{92E1149F-F160-4A3F-8F3C-AD1EEE6865C3}" type="parTrans" cxnId="{DCA779DC-5A96-4EB3-87B6-4E743B5EC555}">
      <dgm:prSet/>
      <dgm:spPr/>
      <dgm:t>
        <a:bodyPr/>
        <a:lstStyle/>
        <a:p>
          <a:endParaRPr lang="en-US"/>
        </a:p>
      </dgm:t>
    </dgm:pt>
    <dgm:pt modelId="{290F6432-CF08-4D00-AC6B-3DBD19A3C3BB}" type="sibTrans" cxnId="{DCA779DC-5A96-4EB3-87B6-4E743B5EC555}">
      <dgm:prSet/>
      <dgm:spPr/>
      <dgm:t>
        <a:bodyPr/>
        <a:lstStyle/>
        <a:p>
          <a:endParaRPr lang="en-US"/>
        </a:p>
      </dgm:t>
    </dgm:pt>
    <dgm:pt modelId="{ECB32E1B-2FDD-424C-9620-9F17318568DE}">
      <dgm:prSet/>
      <dgm:spPr/>
      <dgm:t>
        <a:bodyPr/>
        <a:lstStyle/>
        <a:p>
          <a:r>
            <a:rPr lang="en-US"/>
            <a:t>Append</a:t>
          </a:r>
        </a:p>
      </dgm:t>
    </dgm:pt>
    <dgm:pt modelId="{05025535-FDCF-4205-B56E-78630A92AB94}" type="parTrans" cxnId="{9EDF460A-8DDE-4334-B784-F67CF543E65C}">
      <dgm:prSet/>
      <dgm:spPr/>
      <dgm:t>
        <a:bodyPr/>
        <a:lstStyle/>
        <a:p>
          <a:endParaRPr lang="en-US"/>
        </a:p>
      </dgm:t>
    </dgm:pt>
    <dgm:pt modelId="{D6C43A88-6332-47F5-B0CF-CF148B39F080}" type="sibTrans" cxnId="{9EDF460A-8DDE-4334-B784-F67CF543E65C}">
      <dgm:prSet/>
      <dgm:spPr/>
      <dgm:t>
        <a:bodyPr/>
        <a:lstStyle/>
        <a:p>
          <a:endParaRPr lang="en-US"/>
        </a:p>
      </dgm:t>
    </dgm:pt>
    <dgm:pt modelId="{30234BA8-A9B6-473D-BC82-037D7C032942}">
      <dgm:prSet/>
      <dgm:spPr/>
      <dgm:t>
        <a:bodyPr/>
        <a:lstStyle/>
        <a:p>
          <a:r>
            <a:rPr lang="en-US"/>
            <a:t>Append will add files</a:t>
          </a:r>
        </a:p>
      </dgm:t>
    </dgm:pt>
    <dgm:pt modelId="{BD6AFEED-6AD1-46AF-A9F9-AF510731FAA9}" type="parTrans" cxnId="{B54603E1-AF17-4D86-B2C4-3F8D27F561FF}">
      <dgm:prSet/>
      <dgm:spPr/>
      <dgm:t>
        <a:bodyPr/>
        <a:lstStyle/>
        <a:p>
          <a:endParaRPr lang="en-US"/>
        </a:p>
      </dgm:t>
    </dgm:pt>
    <dgm:pt modelId="{1C1D4C5E-72F3-42F8-A906-F705AE53335B}" type="sibTrans" cxnId="{B54603E1-AF17-4D86-B2C4-3F8D27F561FF}">
      <dgm:prSet/>
      <dgm:spPr/>
      <dgm:t>
        <a:bodyPr/>
        <a:lstStyle/>
        <a:p>
          <a:endParaRPr lang="en-US"/>
        </a:p>
      </dgm:t>
    </dgm:pt>
    <dgm:pt modelId="{B5D7FDB7-2F9F-4500-91AA-ED01DA9C1CC8}" type="pres">
      <dgm:prSet presAssocID="{9C055901-BAB4-414A-8052-F681BC8ABD8F}" presName="Name0" presStyleCnt="0">
        <dgm:presLayoutVars>
          <dgm:dir/>
          <dgm:animLvl val="lvl"/>
          <dgm:resizeHandles val="exact"/>
        </dgm:presLayoutVars>
      </dgm:prSet>
      <dgm:spPr/>
    </dgm:pt>
    <dgm:pt modelId="{08201AB7-D4D4-487D-8B6F-078E97AA45D4}" type="pres">
      <dgm:prSet presAssocID="{D2613F1A-1879-492D-83F9-177631A4DD05}" presName="composite" presStyleCnt="0"/>
      <dgm:spPr/>
    </dgm:pt>
    <dgm:pt modelId="{E0323ED2-64C7-4731-AE8E-30AB5227FE3B}" type="pres">
      <dgm:prSet presAssocID="{D2613F1A-1879-492D-83F9-177631A4DD05}" presName="parTx" presStyleLbl="alignNode1" presStyleIdx="0" presStyleCnt="3">
        <dgm:presLayoutVars>
          <dgm:chMax val="0"/>
          <dgm:chPref val="0"/>
        </dgm:presLayoutVars>
      </dgm:prSet>
      <dgm:spPr/>
    </dgm:pt>
    <dgm:pt modelId="{E456CF7B-01DF-49AF-9764-40B3A287134E}" type="pres">
      <dgm:prSet presAssocID="{D2613F1A-1879-492D-83F9-177631A4DD05}" presName="desTx" presStyleLbl="alignAccFollowNode1" presStyleIdx="0" presStyleCnt="3">
        <dgm:presLayoutVars/>
      </dgm:prSet>
      <dgm:spPr/>
    </dgm:pt>
    <dgm:pt modelId="{AB858985-5B3A-4324-95D5-5AA4DA4B44FC}" type="pres">
      <dgm:prSet presAssocID="{1F5B3F1E-DAF6-4A07-B6B0-4C541F341A13}" presName="space" presStyleCnt="0"/>
      <dgm:spPr/>
    </dgm:pt>
    <dgm:pt modelId="{5731ECC5-6F06-4989-B3DF-034FD274E77B}" type="pres">
      <dgm:prSet presAssocID="{B5443AC2-37B7-4CDE-BEE7-A3FC0341E8E4}" presName="composite" presStyleCnt="0"/>
      <dgm:spPr/>
    </dgm:pt>
    <dgm:pt modelId="{D0F046A8-DE87-4689-BA79-7DEF83E2546E}" type="pres">
      <dgm:prSet presAssocID="{B5443AC2-37B7-4CDE-BEE7-A3FC0341E8E4}" presName="parTx" presStyleLbl="alignNode1" presStyleIdx="1" presStyleCnt="3">
        <dgm:presLayoutVars>
          <dgm:chMax val="0"/>
          <dgm:chPref val="0"/>
        </dgm:presLayoutVars>
      </dgm:prSet>
      <dgm:spPr/>
    </dgm:pt>
    <dgm:pt modelId="{D12C4660-07A4-4952-80CD-E647339E20FF}" type="pres">
      <dgm:prSet presAssocID="{B5443AC2-37B7-4CDE-BEE7-A3FC0341E8E4}" presName="desTx" presStyleLbl="alignAccFollowNode1" presStyleIdx="1" presStyleCnt="3">
        <dgm:presLayoutVars/>
      </dgm:prSet>
      <dgm:spPr/>
    </dgm:pt>
    <dgm:pt modelId="{D2D3F58B-EA57-4CBF-95B7-E12D6EDB2FA1}" type="pres">
      <dgm:prSet presAssocID="{70EE5D96-5102-4FE3-91F2-14F75871EDB0}" presName="space" presStyleCnt="0"/>
      <dgm:spPr/>
    </dgm:pt>
    <dgm:pt modelId="{A9C8C752-7CD6-481C-B2E9-62F6CDA62B15}" type="pres">
      <dgm:prSet presAssocID="{ECB32E1B-2FDD-424C-9620-9F17318568DE}" presName="composite" presStyleCnt="0"/>
      <dgm:spPr/>
    </dgm:pt>
    <dgm:pt modelId="{AA5831BB-B2DE-48E6-90BC-3A69CA57BD80}" type="pres">
      <dgm:prSet presAssocID="{ECB32E1B-2FDD-424C-9620-9F17318568DE}" presName="parTx" presStyleLbl="alignNode1" presStyleIdx="2" presStyleCnt="3">
        <dgm:presLayoutVars>
          <dgm:chMax val="0"/>
          <dgm:chPref val="0"/>
        </dgm:presLayoutVars>
      </dgm:prSet>
      <dgm:spPr/>
    </dgm:pt>
    <dgm:pt modelId="{1217BAC4-2A48-4464-AB7E-60A0998CC2B2}" type="pres">
      <dgm:prSet presAssocID="{ECB32E1B-2FDD-424C-9620-9F17318568DE}" presName="desTx" presStyleLbl="alignAccFollowNode1" presStyleIdx="2" presStyleCnt="3">
        <dgm:presLayoutVars/>
      </dgm:prSet>
      <dgm:spPr/>
    </dgm:pt>
  </dgm:ptLst>
  <dgm:cxnLst>
    <dgm:cxn modelId="{9EDF460A-8DDE-4334-B784-F67CF543E65C}" srcId="{9C055901-BAB4-414A-8052-F681BC8ABD8F}" destId="{ECB32E1B-2FDD-424C-9620-9F17318568DE}" srcOrd="2" destOrd="0" parTransId="{05025535-FDCF-4205-B56E-78630A92AB94}" sibTransId="{D6C43A88-6332-47F5-B0CF-CF148B39F080}"/>
    <dgm:cxn modelId="{BBBA901A-0C93-4A37-BFFC-804F07B84705}" type="presOf" srcId="{ECB32E1B-2FDD-424C-9620-9F17318568DE}" destId="{AA5831BB-B2DE-48E6-90BC-3A69CA57BD80}" srcOrd="0" destOrd="0" presId="urn:microsoft.com/office/officeart/2016/7/layout/ChevronBlockProcess"/>
    <dgm:cxn modelId="{C1BE201F-12AA-486A-AC56-C7A99B51E46F}" type="presOf" srcId="{97FACBB0-7DA8-4E12-8D51-BAD2B75C811E}" destId="{D12C4660-07A4-4952-80CD-E647339E20FF}" srcOrd="0" destOrd="0" presId="urn:microsoft.com/office/officeart/2016/7/layout/ChevronBlockProcess"/>
    <dgm:cxn modelId="{02492535-F4CD-42ED-BC5A-1D067659DADA}" type="presOf" srcId="{B5443AC2-37B7-4CDE-BEE7-A3FC0341E8E4}" destId="{D0F046A8-DE87-4689-BA79-7DEF83E2546E}" srcOrd="0" destOrd="0" presId="urn:microsoft.com/office/officeart/2016/7/layout/ChevronBlockProcess"/>
    <dgm:cxn modelId="{A3361D38-3999-47BD-8A01-E0302C075A34}" type="presOf" srcId="{30234BA8-A9B6-473D-BC82-037D7C032942}" destId="{1217BAC4-2A48-4464-AB7E-60A0998CC2B2}" srcOrd="0" destOrd="0" presId="urn:microsoft.com/office/officeart/2016/7/layout/ChevronBlockProcess"/>
    <dgm:cxn modelId="{E76F984D-4CB7-4432-8CD4-36E58B7794E9}" srcId="{9C055901-BAB4-414A-8052-F681BC8ABD8F}" destId="{D2613F1A-1879-492D-83F9-177631A4DD05}" srcOrd="0" destOrd="0" parTransId="{42C06B12-549A-46EA-98FB-8746E64F62FF}" sibTransId="{1F5B3F1E-DAF6-4A07-B6B0-4C541F341A13}"/>
    <dgm:cxn modelId="{7E485258-AB06-4378-B9EF-EDB6661603C1}" type="presOf" srcId="{20A40344-C2DA-4895-BB5E-677DFC1E4B8D}" destId="{E456CF7B-01DF-49AF-9764-40B3A287134E}" srcOrd="0" destOrd="0" presId="urn:microsoft.com/office/officeart/2016/7/layout/ChevronBlockProcess"/>
    <dgm:cxn modelId="{73786DC5-148B-4228-9C85-A4F810D32108}" srcId="{9C055901-BAB4-414A-8052-F681BC8ABD8F}" destId="{B5443AC2-37B7-4CDE-BEE7-A3FC0341E8E4}" srcOrd="1" destOrd="0" parTransId="{87F4FC62-9D9C-43C2-9AB8-B2DCC7CE6083}" sibTransId="{70EE5D96-5102-4FE3-91F2-14F75871EDB0}"/>
    <dgm:cxn modelId="{AFF703C8-566A-4098-BAA7-1F100754B928}" type="presOf" srcId="{9C055901-BAB4-414A-8052-F681BC8ABD8F}" destId="{B5D7FDB7-2F9F-4500-91AA-ED01DA9C1CC8}" srcOrd="0" destOrd="0" presId="urn:microsoft.com/office/officeart/2016/7/layout/ChevronBlockProcess"/>
    <dgm:cxn modelId="{68E979D4-2EE0-40DE-A441-DB6EE54203F9}" srcId="{D2613F1A-1879-492D-83F9-177631A4DD05}" destId="{20A40344-C2DA-4895-BB5E-677DFC1E4B8D}" srcOrd="0" destOrd="0" parTransId="{249E237C-67C1-4542-9E78-7E889F5630E2}" sibTransId="{570BCF1D-2594-4B89-B4C6-D79A5B1459F1}"/>
    <dgm:cxn modelId="{DCA779DC-5A96-4EB3-87B6-4E743B5EC555}" srcId="{B5443AC2-37B7-4CDE-BEE7-A3FC0341E8E4}" destId="{97FACBB0-7DA8-4E12-8D51-BAD2B75C811E}" srcOrd="0" destOrd="0" parTransId="{92E1149F-F160-4A3F-8F3C-AD1EEE6865C3}" sibTransId="{290F6432-CF08-4D00-AC6B-3DBD19A3C3BB}"/>
    <dgm:cxn modelId="{B54603E1-AF17-4D86-B2C4-3F8D27F561FF}" srcId="{ECB32E1B-2FDD-424C-9620-9F17318568DE}" destId="{30234BA8-A9B6-473D-BC82-037D7C032942}" srcOrd="0" destOrd="0" parTransId="{BD6AFEED-6AD1-46AF-A9F9-AF510731FAA9}" sibTransId="{1C1D4C5E-72F3-42F8-A906-F705AE53335B}"/>
    <dgm:cxn modelId="{F86F7DFC-2E69-4984-A628-4EAED8C5535B}" type="presOf" srcId="{D2613F1A-1879-492D-83F9-177631A4DD05}" destId="{E0323ED2-64C7-4731-AE8E-30AB5227FE3B}" srcOrd="0" destOrd="0" presId="urn:microsoft.com/office/officeart/2016/7/layout/ChevronBlockProcess"/>
    <dgm:cxn modelId="{D169C823-B515-474C-81B2-177952343C0C}" type="presParOf" srcId="{B5D7FDB7-2F9F-4500-91AA-ED01DA9C1CC8}" destId="{08201AB7-D4D4-487D-8B6F-078E97AA45D4}" srcOrd="0" destOrd="0" presId="urn:microsoft.com/office/officeart/2016/7/layout/ChevronBlockProcess"/>
    <dgm:cxn modelId="{6DC4EF93-4624-4E63-B0B5-A1A8C7FB5210}" type="presParOf" srcId="{08201AB7-D4D4-487D-8B6F-078E97AA45D4}" destId="{E0323ED2-64C7-4731-AE8E-30AB5227FE3B}" srcOrd="0" destOrd="0" presId="urn:microsoft.com/office/officeart/2016/7/layout/ChevronBlockProcess"/>
    <dgm:cxn modelId="{38C10609-7A1E-41A0-B675-287DEDDCC751}" type="presParOf" srcId="{08201AB7-D4D4-487D-8B6F-078E97AA45D4}" destId="{E456CF7B-01DF-49AF-9764-40B3A287134E}" srcOrd="1" destOrd="0" presId="urn:microsoft.com/office/officeart/2016/7/layout/ChevronBlockProcess"/>
    <dgm:cxn modelId="{B45EE111-E9D8-419A-B23E-AE12F3CFC994}" type="presParOf" srcId="{B5D7FDB7-2F9F-4500-91AA-ED01DA9C1CC8}" destId="{AB858985-5B3A-4324-95D5-5AA4DA4B44FC}" srcOrd="1" destOrd="0" presId="urn:microsoft.com/office/officeart/2016/7/layout/ChevronBlockProcess"/>
    <dgm:cxn modelId="{2C558B7B-7C35-4A77-B14A-8B6E36BD2669}" type="presParOf" srcId="{B5D7FDB7-2F9F-4500-91AA-ED01DA9C1CC8}" destId="{5731ECC5-6F06-4989-B3DF-034FD274E77B}" srcOrd="2" destOrd="0" presId="urn:microsoft.com/office/officeart/2016/7/layout/ChevronBlockProcess"/>
    <dgm:cxn modelId="{842F532B-BD65-4DD4-8D0A-959809898687}" type="presParOf" srcId="{5731ECC5-6F06-4989-B3DF-034FD274E77B}" destId="{D0F046A8-DE87-4689-BA79-7DEF83E2546E}" srcOrd="0" destOrd="0" presId="urn:microsoft.com/office/officeart/2016/7/layout/ChevronBlockProcess"/>
    <dgm:cxn modelId="{4884D93F-C97F-40D4-9296-65FC3F13CDC7}" type="presParOf" srcId="{5731ECC5-6F06-4989-B3DF-034FD274E77B}" destId="{D12C4660-07A4-4952-80CD-E647339E20FF}" srcOrd="1" destOrd="0" presId="urn:microsoft.com/office/officeart/2016/7/layout/ChevronBlockProcess"/>
    <dgm:cxn modelId="{56350B54-DD28-4A96-B30D-A16F4231654F}" type="presParOf" srcId="{B5D7FDB7-2F9F-4500-91AA-ED01DA9C1CC8}" destId="{D2D3F58B-EA57-4CBF-95B7-E12D6EDB2FA1}" srcOrd="3" destOrd="0" presId="urn:microsoft.com/office/officeart/2016/7/layout/ChevronBlockProcess"/>
    <dgm:cxn modelId="{75ED568A-8CB6-4F52-8406-35FC9CC07414}" type="presParOf" srcId="{B5D7FDB7-2F9F-4500-91AA-ED01DA9C1CC8}" destId="{A9C8C752-7CD6-481C-B2E9-62F6CDA62B15}" srcOrd="4" destOrd="0" presId="urn:microsoft.com/office/officeart/2016/7/layout/ChevronBlockProcess"/>
    <dgm:cxn modelId="{E67BBE38-C85E-4C7B-BBF8-4E7D28132276}" type="presParOf" srcId="{A9C8C752-7CD6-481C-B2E9-62F6CDA62B15}" destId="{AA5831BB-B2DE-48E6-90BC-3A69CA57BD80}" srcOrd="0" destOrd="0" presId="urn:microsoft.com/office/officeart/2016/7/layout/ChevronBlockProcess"/>
    <dgm:cxn modelId="{33D00313-9BAC-4818-9F25-1999AA82CC94}" type="presParOf" srcId="{A9C8C752-7CD6-481C-B2E9-62F6CDA62B15}" destId="{1217BAC4-2A48-4464-AB7E-60A0998CC2B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43465-2E09-4A37-A750-CD576D364F3C}">
      <dsp:nvSpPr>
        <dsp:cNvPr id="0" name=""/>
        <dsp:cNvSpPr/>
      </dsp:nvSpPr>
      <dsp:spPr>
        <a:xfrm>
          <a:off x="2699942" y="2514"/>
          <a:ext cx="4975150" cy="31592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6FF92-B17A-4953-B2C0-428F08D388C9}">
      <dsp:nvSpPr>
        <dsp:cNvPr id="0" name=""/>
        <dsp:cNvSpPr/>
      </dsp:nvSpPr>
      <dsp:spPr>
        <a:xfrm>
          <a:off x="3252736" y="527669"/>
          <a:ext cx="4975150" cy="3159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000" kern="1200"/>
            <a:t>If you have small data that don’t refresh frequently, Import Mode is perfect</a:t>
          </a:r>
          <a:endParaRPr lang="en-US" sz="4000" kern="1200"/>
        </a:p>
      </dsp:txBody>
      <dsp:txXfrm>
        <a:off x="3345266" y="620199"/>
        <a:ext cx="4790090" cy="2974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53AA-BBAC-40B9-927F-EF4670FAC0BB}">
      <dsp:nvSpPr>
        <dsp:cNvPr id="0" name=""/>
        <dsp:cNvSpPr/>
      </dsp:nvSpPr>
      <dsp:spPr>
        <a:xfrm>
          <a:off x="0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A2BEE6-FE95-4500-8B11-BF90AFC9D195}">
      <dsp:nvSpPr>
        <dsp:cNvPr id="0" name=""/>
        <dsp:cNvSpPr/>
      </dsp:nvSpPr>
      <dsp:spPr>
        <a:xfrm>
          <a:off x="328326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- Merge Synapse and PowerBI Team Under the same Organization </a:t>
          </a:r>
          <a:endParaRPr lang="en-US" sz="2200" kern="1200" dirty="0"/>
        </a:p>
      </dsp:txBody>
      <dsp:txXfrm>
        <a:off x="383283" y="607742"/>
        <a:ext cx="2845026" cy="1766473"/>
      </dsp:txXfrm>
    </dsp:sp>
    <dsp:sp modelId="{286FBFE2-E7B1-4255-9390-433B3F9599A8}">
      <dsp:nvSpPr>
        <dsp:cNvPr id="0" name=""/>
        <dsp:cNvSpPr/>
      </dsp:nvSpPr>
      <dsp:spPr>
        <a:xfrm>
          <a:off x="3611594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F9888B-DACB-4593-B8A9-9C2DD63444E1}">
      <dsp:nvSpPr>
        <dsp:cNvPr id="0" name=""/>
        <dsp:cNvSpPr/>
      </dsp:nvSpPr>
      <dsp:spPr>
        <a:xfrm>
          <a:off x="3939920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Use Parquet as a File  Format for Fabric DWH, That’s a very Bold Risky technical decision</a:t>
          </a:r>
          <a:endParaRPr lang="en-US" sz="2200" kern="1200" dirty="0"/>
        </a:p>
      </dsp:txBody>
      <dsp:txXfrm>
        <a:off x="3994877" y="607742"/>
        <a:ext cx="2845026" cy="1766473"/>
      </dsp:txXfrm>
    </dsp:sp>
    <dsp:sp modelId="{13C6B65C-C98B-4997-8010-A439FDB4134B}">
      <dsp:nvSpPr>
        <dsp:cNvPr id="0" name=""/>
        <dsp:cNvSpPr/>
      </dsp:nvSpPr>
      <dsp:spPr>
        <a:xfrm>
          <a:off x="7223188" y="240875"/>
          <a:ext cx="2954940" cy="18763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A28665-8B20-472F-AD28-F2CC8BBCA458}">
      <dsp:nvSpPr>
        <dsp:cNvPr id="0" name=""/>
        <dsp:cNvSpPr/>
      </dsp:nvSpPr>
      <dsp:spPr>
        <a:xfrm>
          <a:off x="7551515" y="552785"/>
          <a:ext cx="2954940" cy="18763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Fabric Bursting </a:t>
          </a:r>
          <a:endParaRPr lang="en-US" sz="2200" kern="1200"/>
        </a:p>
      </dsp:txBody>
      <dsp:txXfrm>
        <a:off x="7606472" y="607742"/>
        <a:ext cx="2845026" cy="17664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23ED2-64C7-4731-AE8E-30AB5227FE3B}">
      <dsp:nvSpPr>
        <dsp:cNvPr id="0" name=""/>
        <dsp:cNvSpPr/>
      </dsp:nvSpPr>
      <dsp:spPr>
        <a:xfrm>
          <a:off x="8930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Delete</a:t>
          </a:r>
        </a:p>
      </dsp:txBody>
      <dsp:txXfrm>
        <a:off x="327014" y="870267"/>
        <a:ext cx="2898096" cy="1060279"/>
      </dsp:txXfrm>
    </dsp:sp>
    <dsp:sp modelId="{E456CF7B-01DF-49AF-9764-40B3A287134E}">
      <dsp:nvSpPr>
        <dsp:cNvPr id="0" name=""/>
        <dsp:cNvSpPr/>
      </dsp:nvSpPr>
      <dsp:spPr>
        <a:xfrm>
          <a:off x="8930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Delete will Add files</a:t>
          </a:r>
        </a:p>
      </dsp:txBody>
      <dsp:txXfrm>
        <a:off x="8930" y="1930546"/>
        <a:ext cx="3216180" cy="1550523"/>
      </dsp:txXfrm>
    </dsp:sp>
    <dsp:sp modelId="{D0F046A8-DE87-4689-BA79-7DEF83E2546E}">
      <dsp:nvSpPr>
        <dsp:cNvPr id="0" name=""/>
        <dsp:cNvSpPr/>
      </dsp:nvSpPr>
      <dsp:spPr>
        <a:xfrm>
          <a:off x="3490667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Update</a:t>
          </a:r>
        </a:p>
      </dsp:txBody>
      <dsp:txXfrm>
        <a:off x="3808751" y="870267"/>
        <a:ext cx="2898096" cy="1060279"/>
      </dsp:txXfrm>
    </dsp:sp>
    <dsp:sp modelId="{D12C4660-07A4-4952-80CD-E647339E20FF}">
      <dsp:nvSpPr>
        <dsp:cNvPr id="0" name=""/>
        <dsp:cNvSpPr/>
      </dsp:nvSpPr>
      <dsp:spPr>
        <a:xfrm>
          <a:off x="3490667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Update will add files</a:t>
          </a:r>
        </a:p>
      </dsp:txBody>
      <dsp:txXfrm>
        <a:off x="3490667" y="1930546"/>
        <a:ext cx="3216180" cy="1550523"/>
      </dsp:txXfrm>
    </dsp:sp>
    <dsp:sp modelId="{AA5831BB-B2DE-48E6-90BC-3A69CA57BD80}">
      <dsp:nvSpPr>
        <dsp:cNvPr id="0" name=""/>
        <dsp:cNvSpPr/>
      </dsp:nvSpPr>
      <dsp:spPr>
        <a:xfrm>
          <a:off x="6972405" y="870267"/>
          <a:ext cx="3534264" cy="1060279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Append</a:t>
          </a:r>
        </a:p>
      </dsp:txBody>
      <dsp:txXfrm>
        <a:off x="7290489" y="870267"/>
        <a:ext cx="2898096" cy="1060279"/>
      </dsp:txXfrm>
    </dsp:sp>
    <dsp:sp modelId="{1217BAC4-2A48-4464-AB7E-60A0998CC2B2}">
      <dsp:nvSpPr>
        <dsp:cNvPr id="0" name=""/>
        <dsp:cNvSpPr/>
      </dsp:nvSpPr>
      <dsp:spPr>
        <a:xfrm>
          <a:off x="6972405" y="1930546"/>
          <a:ext cx="3216180" cy="15505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Append will add files</a:t>
          </a:r>
        </a:p>
      </dsp:txBody>
      <dsp:txXfrm>
        <a:off x="6972405" y="1930546"/>
        <a:ext cx="3216180" cy="155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AEE7-0453-DAC8-D1FA-0DF02D042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76E73-1A2E-E0D4-FBF9-1DD2D16BB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441B-18B1-6F82-D649-6D9C050A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F9886-CEB2-99EF-DE0D-A4A89AA7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75ED6-8603-0473-62AA-187A7491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52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1E49-1F7B-24A5-7EA6-92B09194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300FF-94A8-A48E-7B0E-1A0566D57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97804-3B9B-AEDB-EF0D-9796DFE05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84AAD-B34A-29E7-A177-9609CFD3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70A4C-12D4-FF6E-A641-F84441E4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957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E599C-E933-875D-464B-1D34A34E4E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91FB3-41F7-ECC7-C3A2-60DE55412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4032-08B9-C276-C19D-898F8F59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0497D-F643-8A54-3E1D-0DE9E5FF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26291-8997-E93B-9771-839563C2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304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E995-C7C9-E68C-040D-2E9C3097C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EB9BC-75F8-DBC2-D910-1775149E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D0C3-4DF5-F177-E406-AF77FB41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2838-E552-A7DB-BD63-A12AB765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0B01-0666-148C-8642-CCEB3BED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85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1316-C220-DF9D-1C0C-25AD95FC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553D8-274D-FAB2-8871-1C6A585D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7C223-FABF-5342-EE71-42E87E22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CAD4C-BEF6-ECDE-D6DE-8D2381CD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6966A-7D75-D17E-5B4E-7F3FBBB9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324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05EE-276C-0F4B-3CAB-8CEF5C63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7540-CCA9-D6D3-6F06-BC5ACFF401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A948A-02AE-45F5-E3B4-7448A30D9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80D4F-4DB5-E282-27A2-21B865F8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CD605-A278-A943-1F81-A52E4737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8775C-AF77-0A0E-81E3-E01E6AE2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2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C9D9-102A-E90F-024C-1FE375E6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0839-8EA5-8E9A-9A76-A0A1EEC00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C744F-5FDD-BC42-FEEE-D989826C0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80343-BD59-8C0E-5C48-CB2079BF1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F3D83-6C43-8419-8696-74B73BCE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AD71FD-C60A-F125-E386-58369625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5F3EF-D619-021E-C7B5-F2F63C0A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6A2B82-D972-8A55-48C6-CF969C20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684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2828-A4A5-33D8-8A8F-E9DE82B3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B42A4-4E97-2F4B-2074-998855C8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BD516-DD62-3F20-DE09-D85FEFE0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E0E0A-4AAF-0AC9-EA9F-AFA812B3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8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07073-57D9-5AB0-21E9-A04FBAE2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0CEAD-ABF2-12EC-D6F4-9E1E06B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D4845-2911-746C-174E-86C3010E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09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B0D-DD08-DACF-4F14-F1F67B67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D063-4B14-CDEC-FE03-69B46B94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6ED0D-6D87-E5FB-8DB8-2710F063B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487EA-ED70-65AF-1339-22F2DDFF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E138F-53F7-D6C6-A65B-3BBF9927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9424C-96EF-39DE-D17C-468564B7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97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0FF4-5371-74F3-8999-3441A80B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70355-B1E3-9300-897C-B94FBC240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18BC1-2103-30E8-13E0-FB6C48533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B0DC-5C36-C763-1758-9BF5870E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02F5-39B1-9AF5-BF46-4DA69E69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9BEBB-7BC4-12FC-798B-812CF42A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9582C-A7A9-927F-6F4F-3EA43850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65013-8362-53EA-15D4-CFA4E074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A4CA-DCBF-4F5B-3460-5B947A13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A8FA4-2F1A-4B1B-A633-B2FAB616B2EE}" type="datetimeFigureOut">
              <a:rPr lang="en-AU" smtClean="0"/>
              <a:t>23/06/2023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F0775-CFFD-0469-4C37-3C76CF3C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78C73-C687-F16C-4904-C7D4883DC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40D2-917A-4189-BD55-87969283B8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89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mtracker.github.io/" TargetMode="External"/><Relationship Id="rId2" Type="http://schemas.openxmlformats.org/officeDocument/2006/relationships/hyperlink" Target="https://datamonkeysit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jouallah/Fabric/tree/main/Demo" TargetMode="External"/><Relationship Id="rId5" Type="http://schemas.openxmlformats.org/officeDocument/2006/relationships/hyperlink" Target="https://www.linkedin.com/in/mimounedjouallah/" TargetMode="External"/><Relationship Id="rId4" Type="http://schemas.openxmlformats.org/officeDocument/2006/relationships/hyperlink" Target="https://twitter.com/mim_dj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bigquery/inside-capacitor-bigquerys-next-generation-columnar-storage-format" TargetMode="External"/><Relationship Id="rId2" Type="http://schemas.openxmlformats.org/officeDocument/2006/relationships/hyperlink" Target="https://nattaylor.com/blog/2019/snowflake-intern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deas.fabric.microsoft.com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nemweb.com.au/Reports/Current/Dispatch_SCADA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lta-io.github.io/delta-rs/python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A665541-9693-01DB-81A8-FD7E5610E4AA}"/>
              </a:ext>
            </a:extLst>
          </p:cNvPr>
          <p:cNvSpPr txBox="1"/>
          <p:nvPr/>
        </p:nvSpPr>
        <p:spPr>
          <a:xfrm>
            <a:off x="4246605" y="144162"/>
            <a:ext cx="7797114" cy="654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ffectLst/>
              </a:rPr>
              <a:t>Mimoune Djouallah  (mim) 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effectLst/>
              </a:rPr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effectLst/>
              </a:rPr>
              <a:t>PowerBI developer.  ( Ex Construction Planner)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effectLst/>
              </a:rPr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effectLst/>
                <a:hlinkClick r:id="rId2"/>
              </a:rPr>
              <a:t>https://datamonkeysite.com/</a:t>
            </a:r>
            <a:r>
              <a:rPr lang="en-US" sz="2000" dirty="0">
                <a:effectLst/>
              </a:rPr>
              <a:t>   (blogs about PowerBI, BigQuery, Fabric, Oracle Primavera and a bit of Looker Studio &amp; Construction)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>
                <a:effectLst/>
              </a:rPr>
            </a:b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strike="noStrike" dirty="0">
                <a:effectLst/>
                <a:hlinkClick r:id="rId3"/>
              </a:rPr>
              <a:t>nemtracker.github.io</a:t>
            </a:r>
            <a:r>
              <a:rPr lang="en-US" sz="2000" dirty="0">
                <a:effectLst/>
              </a:rPr>
              <a:t>   : Dashboard to Track Australia Electricity Market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Twitter </a:t>
            </a:r>
            <a:r>
              <a:rPr lang="en-US" sz="2000" u="sng" dirty="0">
                <a:effectLst/>
                <a:hlinkClick r:id="rId4"/>
              </a:rPr>
              <a:t>@mim_djo</a:t>
            </a:r>
            <a:r>
              <a:rPr lang="en-US" sz="2000" dirty="0">
                <a:effectLst/>
              </a:rPr>
              <a:t>  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Linkedin</a:t>
            </a:r>
            <a:r>
              <a:rPr lang="en-US" sz="2000" dirty="0">
                <a:effectLst/>
              </a:rPr>
              <a:t> : </a:t>
            </a:r>
            <a:r>
              <a:rPr lang="en-US" sz="2000" u="sng" strike="noStrike" dirty="0">
                <a:effectLst/>
                <a:hlinkClick r:id="rId5"/>
              </a:rPr>
              <a:t>https://www.linkedin.com/in/mimounedjouallah/</a:t>
            </a:r>
            <a:endParaRPr lang="en-US" sz="2000" u="sng" strike="noStrike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6"/>
              </a:rPr>
              <a:t>Link to the presentation Files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2361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4A80C-1CDC-606A-6F1F-DA9B94199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4" r="19603" b="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8A5E3-8DDA-282C-3D71-02AE8497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Whatever you think : Microsoft is not driving innovation in the Data Cloud space</a:t>
            </a:r>
          </a:p>
        </p:txBody>
      </p:sp>
    </p:spTree>
    <p:extLst>
      <p:ext uri="{BB962C8B-B14F-4D97-AF65-F5344CB8AC3E}">
        <p14:creationId xmlns:p14="http://schemas.microsoft.com/office/powerpoint/2010/main" val="54523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7073B-E0B3-60E0-4BA9-7D976E5B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12" y="695745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is Obviously a Problem </a:t>
            </a:r>
          </a:p>
        </p:txBody>
      </p:sp>
    </p:spTree>
    <p:extLst>
      <p:ext uri="{BB962C8B-B14F-4D97-AF65-F5344CB8AC3E}">
        <p14:creationId xmlns:p14="http://schemas.microsoft.com/office/powerpoint/2010/main" val="351916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blue ribbon&#10;&#10;Description automatically generated with low confidence">
            <a:extLst>
              <a:ext uri="{FF2B5EF4-FFF2-40B4-BE49-F238E27FC236}">
                <a16:creationId xmlns:a16="http://schemas.microsoft.com/office/drawing/2014/main" id="{F26D3F2D-AB11-DAF8-ECB7-C20B4D55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AE3CA9-DEF5-EA22-2E2C-FC87A8AA9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547070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D8D18E5C-6292-840B-88E7-7D873811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Fabric Core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912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E631F-D423-0F2E-F67F-3558E3E0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AU" sz="3800">
                <a:solidFill>
                  <a:schemeClr val="bg1"/>
                </a:solidFill>
              </a:rPr>
              <a:t>Fabric Architecture</a:t>
            </a:r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E06B-C58E-FD3B-8A47-AFA763ACB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09191"/>
            <a:ext cx="5484282" cy="4204999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Standard Storage Layer Using Delta Table</a:t>
            </a:r>
          </a:p>
          <a:p>
            <a:r>
              <a:rPr lang="en-AU" sz="2000" dirty="0">
                <a:solidFill>
                  <a:schemeClr val="bg1"/>
                </a:solidFill>
              </a:rPr>
              <a:t>Multiple Engines ( too many maybe)</a:t>
            </a:r>
          </a:p>
          <a:p>
            <a:r>
              <a:rPr lang="en-AU" sz="2000" dirty="0">
                <a:solidFill>
                  <a:schemeClr val="bg1"/>
                </a:solidFill>
              </a:rPr>
              <a:t>OneSecurity not available yet (LH access at WS level)</a:t>
            </a:r>
          </a:p>
          <a:p>
            <a:r>
              <a:rPr lang="en-AU" sz="2000" dirty="0">
                <a:solidFill>
                  <a:schemeClr val="bg1"/>
                </a:solidFill>
              </a:rPr>
              <a:t>PowerBI Direct Lake</a:t>
            </a:r>
          </a:p>
          <a:p>
            <a:r>
              <a:rPr lang="en-AU" sz="2000" dirty="0">
                <a:solidFill>
                  <a:schemeClr val="bg1"/>
                </a:solidFill>
              </a:rPr>
              <a:t>Two Writing Path 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   SQL for  managed Table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   Any tool can write to the LH (Only Spark supported officially)</a:t>
            </a:r>
          </a:p>
          <a:p>
            <a:pPr marL="0" indent="0">
              <a:buNone/>
            </a:pPr>
            <a:endParaRPr lang="en-A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bg1"/>
                </a:solidFill>
              </a:rPr>
              <a:t> They may add more Engines !!!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D4E8AB-81C0-5824-340D-A102F4C7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283" y="1489264"/>
            <a:ext cx="6866322" cy="38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5B033-41BA-801C-D3FD-B8B7E76C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Fabric Bursting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FA7237-9596-8A60-96EE-1F655E4A2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044" y="3904734"/>
            <a:ext cx="7442676" cy="261139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Use Now Pay later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Use more resources to get the Task done then smooth it on a time period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AU" sz="2000" dirty="0"/>
              <a:t>Not sure how this Model will work for pay as you go model, do you get charged more if you suspend your capacity before paying back your extra 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06B0D-77B1-1FE2-BA7E-2338FDC1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07" y="116890"/>
            <a:ext cx="7383036" cy="39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CA004-F4E5-7267-5230-4544514E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7" y="586855"/>
            <a:ext cx="3581591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dirty="0">
                <a:solidFill>
                  <a:srgbClr val="FFFFFF"/>
                </a:solidFill>
              </a:rPr>
              <a:t>License</a:t>
            </a:r>
            <a:br>
              <a:rPr lang="en-AU" sz="4000" dirty="0">
                <a:solidFill>
                  <a:srgbClr val="FFFFFF"/>
                </a:solidFill>
              </a:rPr>
            </a:br>
            <a:r>
              <a:rPr lang="en-AU" sz="4000" dirty="0">
                <a:solidFill>
                  <a:srgbClr val="FFFFFF"/>
                </a:solidFill>
              </a:rPr>
              <a:t>This may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EA3B-D4C7-37B8-F7D9-AC16D23A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170" y="263858"/>
            <a:ext cx="7610901" cy="64144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 dirty="0"/>
              <a:t>Capacity Only, no luck for PRO and PPU</a:t>
            </a:r>
          </a:p>
          <a:p>
            <a:r>
              <a:rPr lang="en-AU" sz="2000" b="1" i="1" dirty="0"/>
              <a:t>P SKU : The best option, 1 Bill Guaranty</a:t>
            </a:r>
          </a:p>
          <a:p>
            <a:r>
              <a:rPr lang="en-AU" sz="2000" dirty="0"/>
              <a:t>F SKU pay as you go : you can suspend and resume but …</a:t>
            </a:r>
          </a:p>
          <a:p>
            <a:pPr marL="0" indent="0">
              <a:buNone/>
            </a:pPr>
            <a:r>
              <a:rPr lang="en-AU" sz="2000" dirty="0"/>
              <a:t>       No Real Automation ( not obvious how to capture PBI Workload)</a:t>
            </a:r>
          </a:p>
          <a:p>
            <a:pPr marL="0" indent="0">
              <a:buNone/>
            </a:pPr>
            <a:r>
              <a:rPr lang="en-AU" sz="2000" i="1" dirty="0"/>
              <a:t>       You may pay for Bursting if you try to be very clever about it</a:t>
            </a:r>
          </a:p>
          <a:p>
            <a:pPr marL="0" indent="0">
              <a:buNone/>
            </a:pPr>
            <a:r>
              <a:rPr lang="en-AU" sz="2000" dirty="0"/>
              <a:t>        </a:t>
            </a:r>
          </a:p>
          <a:p>
            <a:r>
              <a:rPr lang="en-AU" sz="2000" dirty="0"/>
              <a:t>F SKU Reserve Instance: This is what Microsoft want to you to buy</a:t>
            </a:r>
          </a:p>
          <a:p>
            <a:pPr marL="0" indent="0">
              <a:buNone/>
            </a:pPr>
            <a:r>
              <a:rPr lang="en-AU" sz="2000" dirty="0"/>
              <a:t>   - Bill for Storage</a:t>
            </a:r>
          </a:p>
          <a:p>
            <a:pPr marL="0" indent="0">
              <a:buNone/>
            </a:pPr>
            <a:r>
              <a:rPr lang="en-AU" sz="2000" dirty="0"/>
              <a:t>   - Bill for Egress fees</a:t>
            </a:r>
          </a:p>
          <a:p>
            <a:pPr marL="0" indent="0">
              <a:buNone/>
            </a:pPr>
            <a:r>
              <a:rPr lang="en-AU" sz="2000" dirty="0"/>
              <a:t>   - Bill for storage transactions</a:t>
            </a:r>
          </a:p>
          <a:p>
            <a:pPr marL="0" indent="0">
              <a:buNone/>
            </a:pPr>
            <a:r>
              <a:rPr lang="en-AU" sz="2000" dirty="0"/>
              <a:t>  -  Bill for any extra service that they may want to release.</a:t>
            </a:r>
          </a:p>
          <a:p>
            <a:pPr marL="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0508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5E1E1-C572-B4DF-EFD4-4D34BC41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64 is the magic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99DEB4-38F2-5DD8-F018-560F2D5BA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7" y="63497"/>
            <a:ext cx="7225748" cy="397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515244-C499-F67B-6EC0-08100B9A2B36}"/>
              </a:ext>
            </a:extLst>
          </p:cNvPr>
          <p:cNvSpPr txBox="1"/>
          <p:nvPr/>
        </p:nvSpPr>
        <p:spPr>
          <a:xfrm>
            <a:off x="4241442" y="4813110"/>
            <a:ext cx="7886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F64  IMHO is a different product category, and it is pretty much unique in the industry</a:t>
            </a:r>
          </a:p>
          <a:p>
            <a:endParaRPr lang="en-AU" dirty="0"/>
          </a:p>
          <a:p>
            <a:r>
              <a:rPr lang="en-AU" dirty="0"/>
              <a:t>Wishful Thinking, Microsoft can lower the bar anytime, maybe in a couple of years Free PowerBI reader will start with F32 </a:t>
            </a:r>
            <a:r>
              <a:rPr lang="en-AU" dirty="0">
                <a:sym typeface="Wingdings" panose="05000000000000000000" pitchFamily="2" charset="2"/>
              </a:rPr>
              <a:t>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762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2A1DD-8629-B15B-78F6-2CB6B06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b="1" dirty="0">
                <a:solidFill>
                  <a:srgbClr val="FFFFFF"/>
                </a:solidFill>
              </a:rPr>
              <a:t>Delta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D995-495A-41C7-F022-5F31186D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There are multiple Table storage format, some open source Like, Delta, Iceberg and </a:t>
            </a:r>
            <a:r>
              <a:rPr lang="en-AU" sz="2000" dirty="0" err="1"/>
              <a:t>Hudi</a:t>
            </a:r>
            <a:endParaRPr lang="en-AU" sz="2000" dirty="0"/>
          </a:p>
          <a:p>
            <a:r>
              <a:rPr lang="en-AU" sz="2000" dirty="0"/>
              <a:t>Proprietary Format like Snowflake </a:t>
            </a:r>
            <a:r>
              <a:rPr lang="en-AU" sz="2000" dirty="0">
                <a:hlinkClick r:id="rId2"/>
              </a:rPr>
              <a:t>PAX</a:t>
            </a:r>
            <a:r>
              <a:rPr lang="en-AU" sz="2000" dirty="0"/>
              <a:t> and </a:t>
            </a:r>
            <a:r>
              <a:rPr lang="en-AU" sz="2000" dirty="0">
                <a:hlinkClick r:id="rId3"/>
              </a:rPr>
              <a:t>BigQuery Capacitor</a:t>
            </a:r>
            <a:endParaRPr lang="en-AU" sz="2000" dirty="0"/>
          </a:p>
          <a:p>
            <a:r>
              <a:rPr lang="en-AU" sz="2000" dirty="0"/>
              <a:t>Object Store ( Like S3, GCP and Azure Storage, Cloudflare R2) are cheap but rather slow and immutable, you can delete and add basically, but you can’t alter an existing file.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53D85E-B34B-9C6B-22AD-1AE05D0C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02" y="2653028"/>
            <a:ext cx="3615776" cy="156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0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FF17-8EA0-668F-AAB6-DD64F8A7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Files in an Object Storage are immutable</a:t>
            </a:r>
            <a:endParaRPr lang="en-AU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968C1D3-EA17-039D-423F-CF346D9217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7294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35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A45F2-0276-89B9-5065-3FE3C1CF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The Small files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95AD-9909-A652-35B6-B12C19A0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Reading a lot of small files from a remote storage is very slow</a:t>
            </a:r>
          </a:p>
          <a:p>
            <a:r>
              <a:rPr lang="en-AU" sz="2000" dirty="0"/>
              <a:t>Solution is to compact those files continuously</a:t>
            </a:r>
          </a:p>
          <a:p>
            <a:r>
              <a:rPr lang="en-AU" sz="2000" dirty="0"/>
              <a:t>Maintaining Tables is not a fun exercise</a:t>
            </a:r>
          </a:p>
          <a:p>
            <a:r>
              <a:rPr lang="en-AU" sz="2000" dirty="0"/>
              <a:t>Usually Cloud DWH (Snowflake, BigQuery) do it behind the scene on your behalf</a:t>
            </a:r>
          </a:p>
          <a:p>
            <a:r>
              <a:rPr lang="en-AU" sz="2000" b="1" i="1" dirty="0"/>
              <a:t>Fabric DWH that behind the scene</a:t>
            </a:r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F7C4B910-55B1-C58A-15B6-A9C759A44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8A419-8534-8743-9465-A59B4E64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948" y="857251"/>
            <a:ext cx="6219582" cy="907859"/>
          </a:xfrm>
        </p:spPr>
        <p:txBody>
          <a:bodyPr anchor="b">
            <a:normAutofit/>
          </a:bodyPr>
          <a:lstStyle/>
          <a:p>
            <a:pPr algn="l"/>
            <a:r>
              <a:rPr lang="en-AU" sz="4800" dirty="0">
                <a:solidFill>
                  <a:srgbClr val="FFFFFF"/>
                </a:solidFill>
              </a:rPr>
              <a:t>First Look at Fabric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962ED-8244-6BDC-4164-14D10BCF0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15" y="2019870"/>
            <a:ext cx="7497170" cy="3548908"/>
          </a:xfrm>
        </p:spPr>
        <p:txBody>
          <a:bodyPr anchor="t">
            <a:normAutofit/>
          </a:bodyPr>
          <a:lstStyle/>
          <a:p>
            <a:pPr algn="l"/>
            <a:r>
              <a:rPr lang="en-AU" sz="1600" dirty="0">
                <a:solidFill>
                  <a:srgbClr val="FFFFFF"/>
                </a:solidFill>
              </a:rPr>
              <a:t>-      </a:t>
            </a:r>
            <a:r>
              <a:rPr lang="en-AU" sz="1800" dirty="0">
                <a:solidFill>
                  <a:srgbClr val="FFFFFF"/>
                </a:solidFill>
              </a:rPr>
              <a:t>From a PowerBI Capacity Admin</a:t>
            </a:r>
          </a:p>
          <a:p>
            <a:pPr algn="l"/>
            <a:r>
              <a:rPr lang="en-AU" sz="1800" dirty="0">
                <a:solidFill>
                  <a:srgbClr val="FFFFFF"/>
                </a:solidFill>
              </a:rPr>
              <a:t>-     I try to be neutral, but I am biased because I want fabric to be successful.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It is just some personal observations not Facts ( </a:t>
            </a:r>
            <a:r>
              <a:rPr lang="en-AU" sz="1800" dirty="0" err="1">
                <a:solidFill>
                  <a:srgbClr val="FFFFFF"/>
                </a:solidFill>
              </a:rPr>
              <a:t>OneLake</a:t>
            </a:r>
            <a:r>
              <a:rPr lang="en-AU" sz="1800" dirty="0">
                <a:solidFill>
                  <a:srgbClr val="FFFFFF"/>
                </a:solidFill>
              </a:rPr>
              <a:t> and Egress fees, Spark and the option to customize)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It is still in Preview, Not Production ready , good for POC at this stage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  <a:hlinkClick r:id="rId2"/>
              </a:rPr>
              <a:t>Make your Feedback clear</a:t>
            </a:r>
            <a:endParaRPr lang="en-AU" sz="1800" dirty="0">
              <a:solidFill>
                <a:srgbClr val="FFFFFF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Fabric Product Team do listen, especially now </a:t>
            </a:r>
            <a:r>
              <a:rPr lang="en-AU" sz="1800" dirty="0">
                <a:solidFill>
                  <a:srgbClr val="FFFFFF"/>
                </a:solidFill>
                <a:sym typeface="Wingdings" panose="05000000000000000000" pitchFamily="2" charset="2"/>
              </a:rPr>
              <a:t> The PM want people to use it.</a:t>
            </a:r>
          </a:p>
          <a:p>
            <a:pPr marL="342900" indent="-342900" algn="l">
              <a:buFontTx/>
              <a:buChar char="-"/>
            </a:pPr>
            <a:r>
              <a:rPr lang="en-AU" sz="1800" dirty="0">
                <a:solidFill>
                  <a:srgbClr val="FFFFFF"/>
                </a:solidFill>
              </a:rPr>
              <a:t>Don’t take any criticism  as a dismissal, this is the next big thing for Data and has already a vibe of PowerBI in 2016</a:t>
            </a:r>
          </a:p>
          <a:p>
            <a:pPr algn="l"/>
            <a:endParaRPr lang="en-AU" sz="1800" dirty="0">
              <a:solidFill>
                <a:srgbClr val="FFFFFF"/>
              </a:solidFill>
            </a:endParaRPr>
          </a:p>
          <a:p>
            <a:pPr algn="l"/>
            <a:endParaRPr lang="en-AU" sz="600" dirty="0">
              <a:solidFill>
                <a:srgbClr val="FFFFFF"/>
              </a:solidFill>
            </a:endParaRPr>
          </a:p>
        </p:txBody>
      </p:sp>
      <p:pic>
        <p:nvPicPr>
          <p:cNvPr id="5" name="Picture 4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C542E280-F0A4-B7EA-BD9B-C9662455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81" y="1842090"/>
            <a:ext cx="3173819" cy="31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A45F2-0276-89B9-5065-3FE3C1CF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Copy on Write vs Merge on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95AD-9909-A652-35B6-B12C19A0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/>
              <a:t>The Previous behaviour is called Copy on Write; another approach is Merge of read</a:t>
            </a:r>
          </a:p>
          <a:p>
            <a:endParaRPr lang="en-AU" sz="2000"/>
          </a:p>
          <a:p>
            <a:r>
              <a:rPr lang="en-AU" sz="2000"/>
              <a:t>Instead of creating a new file, you just create a tiny file that shows only the rows that’s needs to be delete and you combine both at read time</a:t>
            </a:r>
          </a:p>
          <a:p>
            <a:endParaRPr lang="en-AU" sz="2000"/>
          </a:p>
          <a:p>
            <a:r>
              <a:rPr lang="en-AU" sz="2000"/>
              <a:t>That depends on the workload of course, but I like the copy on write,  I am a BI dev, so read for me is more important.</a:t>
            </a:r>
          </a:p>
          <a:p>
            <a:endParaRPr lang="en-AU" sz="2000"/>
          </a:p>
          <a:p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3125590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6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2A1DD-8629-B15B-78F6-2CB6B064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427" y="586855"/>
            <a:ext cx="3717515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 b="1" dirty="0">
                <a:solidFill>
                  <a:srgbClr val="FFFFFF"/>
                </a:solidFill>
              </a:rPr>
              <a:t>Delta is Not Parquet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3D995-495A-41C7-F022-5F31186D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If you read the Parquet Directly without using the Log, you will get wrong results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53D85E-B34B-9C6B-22AD-1AE05D0C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9502" y="2653028"/>
            <a:ext cx="3615776" cy="156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91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Demo Delta Table Basic</a:t>
            </a:r>
          </a:p>
        </p:txBody>
      </p:sp>
    </p:spTree>
    <p:extLst>
      <p:ext uri="{BB962C8B-B14F-4D97-AF65-F5344CB8AC3E}">
        <p14:creationId xmlns:p14="http://schemas.microsoft.com/office/powerpoint/2010/main" val="348899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75FEA-510C-D8E2-8E2F-C4F25D1E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3700">
                <a:solidFill>
                  <a:srgbClr val="FFFFFF"/>
                </a:solidFill>
              </a:rPr>
              <a:t>Lakehouse vs Datawarehouse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5A30-31D9-8654-22D7-190EB14E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/>
              <a:t>Fabric has two types of Engine</a:t>
            </a:r>
          </a:p>
          <a:p>
            <a:endParaRPr lang="en-AU" sz="2000"/>
          </a:p>
          <a:p>
            <a:pPr marL="0" indent="0">
              <a:buNone/>
            </a:pPr>
            <a:r>
              <a:rPr lang="en-AU" sz="2000"/>
              <a:t> Engine that reads the Data, PowerBI don’t care if the data was written using the DWH or Spark, or any tool for that matter ( although it works better with V-Order)</a:t>
            </a:r>
          </a:p>
          <a:p>
            <a:pPr marL="0" indent="0">
              <a:buNone/>
            </a:pPr>
            <a:endParaRPr lang="en-AU" sz="2000"/>
          </a:p>
          <a:p>
            <a:pPr marL="0" indent="0">
              <a:buNone/>
            </a:pPr>
            <a:r>
              <a:rPr lang="en-AU" sz="2000"/>
              <a:t>Engine that Write the Data, Spark (or others) or DWH SQL Engine</a:t>
            </a:r>
          </a:p>
          <a:p>
            <a:pPr marL="0" indent="0">
              <a:buNone/>
            </a:pPr>
            <a:endParaRPr lang="en-AU" sz="2000"/>
          </a:p>
          <a:p>
            <a:pPr marL="0" indent="0">
              <a:buNone/>
            </a:pP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50760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36B7F-8DE2-1994-2B4B-9B1DA791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AU" sz="3600">
                <a:solidFill>
                  <a:schemeClr val="tx2"/>
                </a:solidFill>
              </a:rPr>
              <a:t>Managed vs Unmanaged Table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60E0C5DA-FA0F-BDA1-2B7B-8F01B14E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B7227-4436-BE69-3C83-FE38B4EE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5964948" cy="429301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500" dirty="0">
                <a:solidFill>
                  <a:schemeClr val="tx2"/>
                </a:solidFill>
              </a:rPr>
              <a:t>   Both are Delta Table</a:t>
            </a:r>
          </a:p>
          <a:p>
            <a:r>
              <a:rPr lang="en-AU" sz="1500" b="1" i="1" dirty="0">
                <a:solidFill>
                  <a:schemeClr val="tx2"/>
                </a:solidFill>
              </a:rPr>
              <a:t>DWH Table </a:t>
            </a:r>
            <a:r>
              <a:rPr lang="en-AU" sz="1500" dirty="0">
                <a:solidFill>
                  <a:schemeClr val="tx2"/>
                </a:solidFill>
              </a:rPr>
              <a:t>are written exclusively by the SQL Engine and are </a:t>
            </a:r>
            <a:r>
              <a:rPr lang="en-AU" sz="1500" b="1" i="1" dirty="0">
                <a:solidFill>
                  <a:schemeClr val="tx2"/>
                </a:solidFill>
              </a:rPr>
              <a:t>read Only outside of SQL Engine</a:t>
            </a:r>
            <a:r>
              <a:rPr lang="en-AU" sz="1500" dirty="0">
                <a:solidFill>
                  <a:schemeClr val="tx2"/>
                </a:solidFill>
              </a:rPr>
              <a:t>, vacuum, compaction etc is managed by Fabric</a:t>
            </a:r>
          </a:p>
          <a:p>
            <a:endParaRPr lang="en-AU" sz="1500" b="1" i="1" dirty="0">
              <a:solidFill>
                <a:schemeClr val="tx2"/>
              </a:solidFill>
            </a:endParaRPr>
          </a:p>
          <a:p>
            <a:r>
              <a:rPr lang="en-AU" sz="1500" b="1" i="1" dirty="0">
                <a:solidFill>
                  <a:schemeClr val="tx2"/>
                </a:solidFill>
              </a:rPr>
              <a:t>Lakehouse Table </a:t>
            </a:r>
            <a:r>
              <a:rPr lang="en-AU" sz="1500" dirty="0">
                <a:solidFill>
                  <a:schemeClr val="tx2"/>
                </a:solidFill>
              </a:rPr>
              <a:t>are read and write by anyone who has access to the Folder, concurrent write are guaranty only if you use Spark</a:t>
            </a:r>
            <a:r>
              <a:rPr lang="en-AU" sz="1500" b="1" i="1" dirty="0">
                <a:solidFill>
                  <a:schemeClr val="tx2"/>
                </a:solidFill>
              </a:rPr>
              <a:t> , Table maintenance is your problem</a:t>
            </a:r>
          </a:p>
          <a:p>
            <a:endParaRPr lang="en-AU" sz="1500" b="1" i="1" dirty="0">
              <a:solidFill>
                <a:schemeClr val="tx2"/>
              </a:solidFill>
            </a:endParaRPr>
          </a:p>
          <a:p>
            <a:r>
              <a:rPr lang="en-AU" sz="1500" dirty="0">
                <a:solidFill>
                  <a:schemeClr val="tx2"/>
                </a:solidFill>
              </a:rPr>
              <a:t>What to use ? That depends on your specific use case, pricing will be a big factor, but I suspect maybe both are useful </a:t>
            </a:r>
          </a:p>
          <a:p>
            <a:r>
              <a:rPr lang="en-AU" sz="1500" dirty="0">
                <a:solidFill>
                  <a:schemeClr val="tx2"/>
                </a:solidFill>
              </a:rPr>
              <a:t>Whatever you choose, I think keeping raw data in a landing folder is a very good idea, after that, whatever make sense to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760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28F7A-FDFE-8B55-4097-754E7F80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DWH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E97D-EEBD-7573-51B5-486AC9DEA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11" y="272957"/>
            <a:ext cx="4518454" cy="6206101"/>
          </a:xfrm>
        </p:spPr>
        <p:txBody>
          <a:bodyPr anchor="ctr">
            <a:normAutofit/>
          </a:bodyPr>
          <a:lstStyle/>
          <a:p>
            <a:r>
              <a:rPr lang="en-AU" sz="2000" dirty="0"/>
              <a:t>At this stage we don’t much about the internal</a:t>
            </a:r>
          </a:p>
          <a:p>
            <a:r>
              <a:rPr lang="en-AU" sz="2000" dirty="0"/>
              <a:t>Workspace seems to be a natural boundary</a:t>
            </a:r>
          </a:p>
          <a:p>
            <a:r>
              <a:rPr lang="en-AU" sz="2000" dirty="0"/>
              <a:t>One SQL Endpoint by Workspace, No Global !!!</a:t>
            </a:r>
          </a:p>
          <a:p>
            <a:r>
              <a:rPr lang="en-AU" sz="2000" dirty="0"/>
              <a:t>It is a distributed Engine, and it does not support result cache</a:t>
            </a:r>
          </a:p>
          <a:p>
            <a:r>
              <a:rPr lang="en-AU" sz="2000" dirty="0"/>
              <a:t>First run from remote storage is rather slow, that’s expected.</a:t>
            </a:r>
          </a:p>
          <a:p>
            <a:r>
              <a:rPr lang="en-AU" sz="2000" dirty="0"/>
              <a:t>Hot(or Warm) run are too fast ?</a:t>
            </a:r>
          </a:p>
          <a:p>
            <a:pPr marL="0" indent="0">
              <a:buNone/>
            </a:pPr>
            <a:r>
              <a:rPr lang="en-AU" sz="2000" dirty="0"/>
              <a:t>    Number of cores ? Disk cache ?</a:t>
            </a:r>
          </a:p>
          <a:p>
            <a:r>
              <a:rPr lang="en-AU" sz="2000" dirty="0"/>
              <a:t>But the user experience is spectacular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A9DA1-19E4-7E8D-5A68-A0D1F8BE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555" y="370681"/>
            <a:ext cx="3124156" cy="59225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3635104-F600-9F36-758A-6671D0A17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332" y="9749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4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B1B81-8505-55A3-DD92-F824DD1A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 can’t have it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9CBBD-04A1-50E2-CDDC-D19CB31D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0" y="1966293"/>
            <a:ext cx="868713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28F7A-FDFE-8B55-4097-754E7F80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Direct Lake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4A2F1F8-D999-F948-6EA9-9DF69E9C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53" y="1966293"/>
            <a:ext cx="90928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77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B491B-F264-7FAB-2187-117C9F3A9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Direct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59A54-C086-547B-E58C-AFFA3A55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55" y="1717590"/>
            <a:ext cx="11763632" cy="4773826"/>
          </a:xfrm>
        </p:spPr>
        <p:txBody>
          <a:bodyPr anchor="ctr">
            <a:normAutofit/>
          </a:bodyPr>
          <a:lstStyle/>
          <a:p>
            <a:r>
              <a:rPr lang="en-AU" sz="2000" dirty="0"/>
              <a:t>Vertipaq is still pure In-memory system, data has to fit in RAM</a:t>
            </a:r>
          </a:p>
          <a:p>
            <a:endParaRPr lang="en-AU" sz="2000" dirty="0"/>
          </a:p>
          <a:p>
            <a:r>
              <a:rPr lang="en-AU" sz="2000" dirty="0"/>
              <a:t>Higher SKU will give you more RAM</a:t>
            </a:r>
          </a:p>
          <a:p>
            <a:endParaRPr lang="en-AU" sz="2000" dirty="0"/>
          </a:p>
          <a:p>
            <a:r>
              <a:rPr lang="en-AU" sz="2000" dirty="0"/>
              <a:t>It is still Import but Directly to the memory</a:t>
            </a:r>
          </a:p>
          <a:p>
            <a:endParaRPr lang="en-AU" sz="2000" dirty="0"/>
          </a:p>
          <a:p>
            <a:r>
              <a:rPr lang="en-AU" sz="2000" dirty="0"/>
              <a:t>It is faster than import because the data was already compressed and sorted etc using V-Order</a:t>
            </a:r>
          </a:p>
          <a:p>
            <a:endParaRPr lang="en-AU" sz="2000" dirty="0"/>
          </a:p>
          <a:p>
            <a:r>
              <a:rPr lang="en-AU" sz="2000" dirty="0"/>
              <a:t>Can evict column not used in Queries</a:t>
            </a:r>
          </a:p>
          <a:p>
            <a:endParaRPr lang="en-AU" sz="2000" dirty="0"/>
          </a:p>
          <a:p>
            <a:r>
              <a:rPr lang="en-AU" sz="2000" dirty="0"/>
              <a:t>Fall back to DQ, I used BI Engine and BigQuery and I don’t like this fall-back mode, but because Fabric has a unified pricing model, it is not that bad after all</a:t>
            </a:r>
          </a:p>
        </p:txBody>
      </p:sp>
    </p:spTree>
    <p:extLst>
      <p:ext uri="{BB962C8B-B14F-4D97-AF65-F5344CB8AC3E}">
        <p14:creationId xmlns:p14="http://schemas.microsoft.com/office/powerpoint/2010/main" val="277380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1BD18-CA23-2AFA-11BB-DFCB50AC4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AU" sz="4000">
                <a:solidFill>
                  <a:srgbClr val="FFFFFF"/>
                </a:solidFill>
              </a:rPr>
              <a:t>DEMO TIME</a:t>
            </a: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AB2CA61F-51E3-1CC0-35B1-522035F0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9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6A704-0F8A-BEA7-AAD2-1BB33549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52" y="348865"/>
            <a:ext cx="10916324" cy="1576446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Nothing changed for PowerBI, it is just more options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61DFAA-D619-D242-F2F5-E9AE5E3C9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58008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100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3A3C-1488-975D-A9D8-29DFD648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Australian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Electricity Data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F93F-B4AF-4356-35C5-B8475A1C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" y="1676725"/>
            <a:ext cx="11891745" cy="50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3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Australian Electricity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54BF2-2CFD-016B-552C-F358E92C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56119"/>
            <a:ext cx="7225748" cy="55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5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DB16F-CE49-D6BF-CDCB-D75B0631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Which option was the cheapest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9DC9-FB5E-91EE-0C51-0419DE82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AU" sz="2000"/>
              <a:t>I don’t know, the data is not available yet, Only Spark show usage</a:t>
            </a:r>
          </a:p>
        </p:txBody>
      </p:sp>
    </p:spTree>
    <p:extLst>
      <p:ext uri="{BB962C8B-B14F-4D97-AF65-F5344CB8AC3E}">
        <p14:creationId xmlns:p14="http://schemas.microsoft.com/office/powerpoint/2010/main" val="2719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2370161"/>
            <a:ext cx="3226970" cy="34688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Spark is a Monster and Will eat your children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42F5D-2259-D98F-29A2-F36F8FB2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2" y="697929"/>
            <a:ext cx="7869782" cy="554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Importing data to Fabric DWH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F773-22D9-E868-7CA6-042FF31F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62" y="1966292"/>
            <a:ext cx="5245541" cy="46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1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Nice to Have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E87B-93E4-9FAA-600E-476DE43D932B}"/>
              </a:ext>
            </a:extLst>
          </p:cNvPr>
          <p:cNvSpPr txBox="1"/>
          <p:nvPr/>
        </p:nvSpPr>
        <p:spPr>
          <a:xfrm>
            <a:off x="498389" y="2166551"/>
            <a:ext cx="1112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LH vs DWH is just a distraction, just merge the two and call it native table vs 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Reduce Spark footprint in Fabric , Like in the LH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investment in  </a:t>
            </a:r>
            <a:r>
              <a:rPr lang="en-AU" dirty="0">
                <a:hlinkClick r:id="rId2"/>
              </a:rPr>
              <a:t>https://delta-io.github.io/delta-rs/python/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Single node Python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Simplify the UI, hide or remove the default dataset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891285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D79FB-F8FD-5F17-338C-479367FD1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Workload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82368-4E02-9DF2-1364-C230C12BC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AU" sz="2000" dirty="0"/>
              <a:t>It make sense to consolidate all capacity into one bucket so resources can be shared</a:t>
            </a:r>
          </a:p>
          <a:p>
            <a:endParaRPr lang="en-AU" sz="2000" dirty="0"/>
          </a:p>
          <a:p>
            <a:r>
              <a:rPr lang="en-AU" sz="2000" dirty="0"/>
              <a:t>But resource isolation is not obvious, maybe a separate capacity just for PowerBI still make sense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9315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D7526-27FB-8556-F809-15B00A04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Final Thoughts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E87B-93E4-9FAA-600E-476DE43D932B}"/>
              </a:ext>
            </a:extLst>
          </p:cNvPr>
          <p:cNvSpPr txBox="1"/>
          <p:nvPr/>
        </p:nvSpPr>
        <p:spPr>
          <a:xfrm>
            <a:off x="951470" y="2265405"/>
            <a:ext cx="111252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1" i="1" dirty="0">
                <a:solidFill>
                  <a:srgbClr val="FF0000"/>
                </a:solidFill>
              </a:rPr>
              <a:t>Don’t mess with The P SKU </a:t>
            </a:r>
          </a:p>
          <a:p>
            <a:endParaRPr lang="en-AU" sz="3200" b="1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Predictability is a great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But fabric is enjoyable , that matter a lot in adoption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PowerBI made semantic model a commodity, Fabric will do the same for 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167292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B6852-9F79-64F5-CF84-74777B559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AU" sz="4800">
                <a:solidFill>
                  <a:srgbClr val="FFFFFF"/>
                </a:solidFill>
              </a:rPr>
              <a:t>Why Fabric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4C348-952A-58FE-98E9-AF7A9BCBF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661904"/>
          </a:xfrm>
        </p:spPr>
        <p:txBody>
          <a:bodyPr anchor="ctr">
            <a:normAutofit/>
          </a:bodyPr>
          <a:lstStyle/>
          <a:p>
            <a:pPr algn="l"/>
            <a:r>
              <a:rPr lang="en-AU" dirty="0"/>
              <a:t>Companies make decisions based on a context</a:t>
            </a:r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9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5BF8E-13B2-ADB0-097E-A76F5E09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Historical Context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4F221CF-7C93-C3E1-6C8C-EE9F0AEEB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28376"/>
            <a:ext cx="7225748" cy="54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5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49418-AA43-53D0-12BE-FF7355B0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Synapse Gen3 was not good enough and was not delivered</a:t>
            </a:r>
          </a:p>
        </p:txBody>
      </p:sp>
    </p:spTree>
    <p:extLst>
      <p:ext uri="{BB962C8B-B14F-4D97-AF65-F5344CB8AC3E}">
        <p14:creationId xmlns:p14="http://schemas.microsoft.com/office/powerpoint/2010/main" val="2482199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42EDBD0-67A9-CDAE-EAD7-1CCEB54EB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82" r="22979" b="1"/>
          <a:stretch/>
        </p:blipFill>
        <p:spPr>
          <a:xfrm>
            <a:off x="4038603" y="10"/>
            <a:ext cx="8160022" cy="687580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4586A-B594-2744-B8CC-FF9FFE15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Separation of Storage and Compute</a:t>
            </a:r>
          </a:p>
        </p:txBody>
      </p:sp>
    </p:spTree>
    <p:extLst>
      <p:ext uri="{BB962C8B-B14F-4D97-AF65-F5344CB8AC3E}">
        <p14:creationId xmlns:p14="http://schemas.microsoft.com/office/powerpoint/2010/main" val="147749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POWER BI POWER BI EVERYWHERE - Everywhere - Meme Generator">
            <a:extLst>
              <a:ext uri="{FF2B5EF4-FFF2-40B4-BE49-F238E27FC236}">
                <a16:creationId xmlns:a16="http://schemas.microsoft.com/office/drawing/2014/main" id="{0DB992A4-F035-E791-5394-0E2AEEEF1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Arc 103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DC414-1FAA-00F4-2958-01F0BB5F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550" y="178318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PowerBI Everywhere</a:t>
            </a: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C09E6D-30F9-69E9-0CC8-AB1B4FD101C9}"/>
              </a:ext>
            </a:extLst>
          </p:cNvPr>
          <p:cNvSpPr txBox="1">
            <a:spLocks/>
          </p:cNvSpPr>
          <p:nvPr/>
        </p:nvSpPr>
        <p:spPr>
          <a:xfrm>
            <a:off x="6308550" y="4013116"/>
            <a:ext cx="5130798" cy="448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- One of the Best Software invented beside Excel</a:t>
            </a:r>
          </a:p>
        </p:txBody>
      </p:sp>
    </p:spTree>
    <p:extLst>
      <p:ext uri="{BB962C8B-B14F-4D97-AF65-F5344CB8AC3E}">
        <p14:creationId xmlns:p14="http://schemas.microsoft.com/office/powerpoint/2010/main" val="36256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4F121-ADDD-D3C5-DD01-E8DABE2D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AU" sz="4200"/>
              <a:t>PowerBI Team took Over Synapse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A3C1-9AD3-5751-E771-198FCE2F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AU" sz="2200" dirty="0"/>
              <a:t>Synapse Engines don’t talk to each Other</a:t>
            </a:r>
          </a:p>
          <a:p>
            <a:r>
              <a:rPr lang="en-AU" sz="2200" dirty="0"/>
              <a:t>Synapse serverless don’t write Data</a:t>
            </a:r>
          </a:p>
          <a:p>
            <a:r>
              <a:rPr lang="en-AU" sz="2200" dirty="0"/>
              <a:t>Dedicated Pool has the weird concept of Distribution, and is Basically a shared nothing architecture, Storage is basically coupled with Compute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86852-FBBB-EC36-1BF8-6837899E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66" y="577452"/>
            <a:ext cx="6633034" cy="40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8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</TotalTime>
  <Words>1394</Words>
  <Application>Microsoft Office PowerPoint</Application>
  <PresentationFormat>Widescreen</PresentationFormat>
  <Paragraphs>167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PowerPoint Presentation</vt:lpstr>
      <vt:lpstr>First Look at Fabric</vt:lpstr>
      <vt:lpstr>Nothing changed for PowerBI, it is just more options </vt:lpstr>
      <vt:lpstr>Why Fabric ?</vt:lpstr>
      <vt:lpstr>Historical Context</vt:lpstr>
      <vt:lpstr> Synapse Gen3 was not good enough and was not delivered</vt:lpstr>
      <vt:lpstr>Separation of Storage and Compute</vt:lpstr>
      <vt:lpstr>PowerBI Everywhere</vt:lpstr>
      <vt:lpstr>PowerBI Team took Over Synapse </vt:lpstr>
      <vt:lpstr>Whatever you think : Microsoft is not driving innovation in the Data Cloud space</vt:lpstr>
      <vt:lpstr>There is Obviously a Problem </vt:lpstr>
      <vt:lpstr>Fabric Core design decisions</vt:lpstr>
      <vt:lpstr>Fabric Architecture</vt:lpstr>
      <vt:lpstr>Fabric Bursting</vt:lpstr>
      <vt:lpstr>License This may change</vt:lpstr>
      <vt:lpstr>64 is the magic number</vt:lpstr>
      <vt:lpstr>Delta Table</vt:lpstr>
      <vt:lpstr>Files in an Object Storage are immutable</vt:lpstr>
      <vt:lpstr>The Small files Problem</vt:lpstr>
      <vt:lpstr>Copy on Write vs Merge on read</vt:lpstr>
      <vt:lpstr>Delta is Not Parquet</vt:lpstr>
      <vt:lpstr>Demo Delta Table Basic</vt:lpstr>
      <vt:lpstr>Lakehouse vs Datawarehouse</vt:lpstr>
      <vt:lpstr>Managed vs Unmanaged Table</vt:lpstr>
      <vt:lpstr>DWH Performance</vt:lpstr>
      <vt:lpstr>You can’t have it all</vt:lpstr>
      <vt:lpstr>Demo Direct Lake</vt:lpstr>
      <vt:lpstr>Direct lake</vt:lpstr>
      <vt:lpstr>DEMO TIME</vt:lpstr>
      <vt:lpstr>Demo Australian Electricity Data</vt:lpstr>
      <vt:lpstr>Demo Australian Electricity Price</vt:lpstr>
      <vt:lpstr>Which option was the cheapest</vt:lpstr>
      <vt:lpstr>Spark is a Monster and Will eat your children</vt:lpstr>
      <vt:lpstr>Demo Importing data to Fabric DWH</vt:lpstr>
      <vt:lpstr>Nice to Have</vt:lpstr>
      <vt:lpstr>Workload isolation</vt:lpstr>
      <vt:lpstr>Final Thoughts</vt:lpstr>
    </vt:vector>
  </TitlesOfParts>
  <Company>Downerx64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Look at Fabric</dc:title>
  <dc:creator>Mimoune Djouallah</dc:creator>
  <cp:lastModifiedBy>Mimoune Djouallah</cp:lastModifiedBy>
  <cp:revision>1</cp:revision>
  <dcterms:created xsi:type="dcterms:W3CDTF">2023-06-19T09:41:49Z</dcterms:created>
  <dcterms:modified xsi:type="dcterms:W3CDTF">2023-06-23T11:15:24Z</dcterms:modified>
</cp:coreProperties>
</file>